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71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7959" autoAdjust="0"/>
  </p:normalViewPr>
  <p:slideViewPr>
    <p:cSldViewPr snapToGrid="0">
      <p:cViewPr varScale="1">
        <p:scale>
          <a:sx n="72" d="100"/>
          <a:sy n="72" d="100"/>
        </p:scale>
        <p:origin x="11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EEAFD-DF16-4D8C-8803-AF1824664E34}" type="doc">
      <dgm:prSet loTypeId="urn:microsoft.com/office/officeart/2005/8/layout/hList1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GB"/>
        </a:p>
      </dgm:t>
    </dgm:pt>
    <dgm:pt modelId="{B446391C-BC9C-4CCC-A184-0AD9776A6F4B}">
      <dgm:prSet phldrT="[Text]" custT="1"/>
      <dgm:spPr/>
      <dgm:t>
        <a:bodyPr/>
        <a:lstStyle/>
        <a:p>
          <a:r>
            <a:rPr lang="en-GB" sz="2400" dirty="0"/>
            <a:t>MUST</a:t>
          </a:r>
        </a:p>
      </dgm:t>
    </dgm:pt>
    <dgm:pt modelId="{09E1E16B-757A-424C-B22F-F49869C295BC}" type="parTrans" cxnId="{ABE4FFC6-2689-4C1E-A669-ABC3F61DE60C}">
      <dgm:prSet/>
      <dgm:spPr/>
      <dgm:t>
        <a:bodyPr/>
        <a:lstStyle/>
        <a:p>
          <a:endParaRPr lang="en-GB"/>
        </a:p>
      </dgm:t>
    </dgm:pt>
    <dgm:pt modelId="{67E2418C-995E-47C5-8754-BC0D0811F864}" type="sibTrans" cxnId="{ABE4FFC6-2689-4C1E-A669-ABC3F61DE60C}">
      <dgm:prSet/>
      <dgm:spPr/>
      <dgm:t>
        <a:bodyPr/>
        <a:lstStyle/>
        <a:p>
          <a:endParaRPr lang="en-GB"/>
        </a:p>
      </dgm:t>
    </dgm:pt>
    <dgm:pt modelId="{83B2A943-28C0-45B7-B81E-4DA3C1B6A33B}">
      <dgm:prSet phldrT="[Text]" custT="1"/>
      <dgm:spPr>
        <a:solidFill>
          <a:schemeClr val="accent4">
            <a:lumMod val="50000"/>
            <a:alpha val="90000"/>
          </a:schemeClr>
        </a:solidFill>
      </dgm:spPr>
      <dgm:t>
        <a:bodyPr/>
        <a:lstStyle/>
        <a:p>
          <a:pPr algn="ctr">
            <a:lnSpc>
              <a:spcPct val="150000"/>
            </a:lnSpc>
            <a:buNone/>
          </a:pPr>
          <a:r>
            <a:rPr lang="en-GB" sz="1600" dirty="0"/>
            <a:t>Set preferences</a:t>
          </a:r>
        </a:p>
      </dgm:t>
    </dgm:pt>
    <dgm:pt modelId="{3551147F-044F-4CD6-80DF-FDA5DE22B349}" type="parTrans" cxnId="{16316C42-CAC4-48C7-B843-FBDAE01BC8FA}">
      <dgm:prSet/>
      <dgm:spPr/>
      <dgm:t>
        <a:bodyPr/>
        <a:lstStyle/>
        <a:p>
          <a:endParaRPr lang="en-GB"/>
        </a:p>
      </dgm:t>
    </dgm:pt>
    <dgm:pt modelId="{8D3FEB8B-4D90-4063-999F-9319B8895376}" type="sibTrans" cxnId="{16316C42-CAC4-48C7-B843-FBDAE01BC8FA}">
      <dgm:prSet/>
      <dgm:spPr/>
      <dgm:t>
        <a:bodyPr/>
        <a:lstStyle/>
        <a:p>
          <a:endParaRPr lang="en-GB"/>
        </a:p>
      </dgm:t>
    </dgm:pt>
    <dgm:pt modelId="{07D52DD3-A326-4608-AEF4-E373F7490592}">
      <dgm:prSet phldrT="[Text]" custT="1"/>
      <dgm:spPr>
        <a:solidFill>
          <a:schemeClr val="accent4">
            <a:lumMod val="50000"/>
            <a:alpha val="90000"/>
          </a:schemeClr>
        </a:solidFill>
      </dgm:spPr>
      <dgm:t>
        <a:bodyPr/>
        <a:lstStyle/>
        <a:p>
          <a:pPr algn="ctr">
            <a:lnSpc>
              <a:spcPct val="150000"/>
            </a:lnSpc>
            <a:buNone/>
          </a:pPr>
          <a:r>
            <a:rPr lang="en-GB" sz="1600" dirty="0"/>
            <a:t>Scan Product</a:t>
          </a:r>
        </a:p>
      </dgm:t>
    </dgm:pt>
    <dgm:pt modelId="{058CCD2F-0E6A-4E1D-A08D-8982EB5B1CA2}" type="parTrans" cxnId="{9B3EBC33-7941-43F1-954E-8B398FD31C64}">
      <dgm:prSet/>
      <dgm:spPr/>
      <dgm:t>
        <a:bodyPr/>
        <a:lstStyle/>
        <a:p>
          <a:endParaRPr lang="en-GB"/>
        </a:p>
      </dgm:t>
    </dgm:pt>
    <dgm:pt modelId="{447318B2-6026-4FDD-ADC7-0325667F597A}" type="sibTrans" cxnId="{9B3EBC33-7941-43F1-954E-8B398FD31C64}">
      <dgm:prSet/>
      <dgm:spPr/>
      <dgm:t>
        <a:bodyPr/>
        <a:lstStyle/>
        <a:p>
          <a:endParaRPr lang="en-GB"/>
        </a:p>
      </dgm:t>
    </dgm:pt>
    <dgm:pt modelId="{53678EDF-39B1-463F-A016-563E204CFAF1}">
      <dgm:prSet phldrT="[Text]" custT="1"/>
      <dgm:spPr/>
      <dgm:t>
        <a:bodyPr/>
        <a:lstStyle/>
        <a:p>
          <a:r>
            <a:rPr lang="en-GB" sz="2400" dirty="0"/>
            <a:t>SHOULD</a:t>
          </a:r>
        </a:p>
      </dgm:t>
    </dgm:pt>
    <dgm:pt modelId="{699682FD-8032-41B3-AAA0-A2448B7DB7C3}" type="parTrans" cxnId="{7013E60E-D97B-47ED-B724-5C5B54F8867B}">
      <dgm:prSet/>
      <dgm:spPr/>
      <dgm:t>
        <a:bodyPr/>
        <a:lstStyle/>
        <a:p>
          <a:endParaRPr lang="en-GB"/>
        </a:p>
      </dgm:t>
    </dgm:pt>
    <dgm:pt modelId="{E6B63DD6-C06D-4E3A-9CDF-74BCD8EC30A6}" type="sibTrans" cxnId="{7013E60E-D97B-47ED-B724-5C5B54F8867B}">
      <dgm:prSet/>
      <dgm:spPr/>
      <dgm:t>
        <a:bodyPr/>
        <a:lstStyle/>
        <a:p>
          <a:endParaRPr lang="en-GB"/>
        </a:p>
      </dgm:t>
    </dgm:pt>
    <dgm:pt modelId="{4E63BFE6-36E1-4E89-9436-774CF5739D5A}">
      <dgm:prSet phldrT="[Text]" custT="1"/>
      <dgm:spPr>
        <a:solidFill>
          <a:schemeClr val="accent4">
            <a:lumMod val="50000"/>
            <a:alpha val="90000"/>
          </a:schemeClr>
        </a:solidFill>
      </dgm:spPr>
      <dgm:t>
        <a:bodyPr/>
        <a:lstStyle/>
        <a:p>
          <a:pPr algn="ctr">
            <a:lnSpc>
              <a:spcPct val="150000"/>
            </a:lnSpc>
            <a:buNone/>
          </a:pPr>
          <a:r>
            <a:rPr lang="en-GB" sz="1600" dirty="0"/>
            <a:t>Edit basket</a:t>
          </a:r>
        </a:p>
      </dgm:t>
    </dgm:pt>
    <dgm:pt modelId="{75F0D908-548C-4F57-BA37-40CCD8231F16}" type="parTrans" cxnId="{C76E1EDD-DF80-41EB-8553-9B5145BB3200}">
      <dgm:prSet/>
      <dgm:spPr/>
      <dgm:t>
        <a:bodyPr/>
        <a:lstStyle/>
        <a:p>
          <a:endParaRPr lang="en-GB"/>
        </a:p>
      </dgm:t>
    </dgm:pt>
    <dgm:pt modelId="{A5C9728A-CDDA-483F-92D3-8CDD1D03360A}" type="sibTrans" cxnId="{C76E1EDD-DF80-41EB-8553-9B5145BB3200}">
      <dgm:prSet/>
      <dgm:spPr/>
      <dgm:t>
        <a:bodyPr/>
        <a:lstStyle/>
        <a:p>
          <a:endParaRPr lang="en-GB"/>
        </a:p>
      </dgm:t>
    </dgm:pt>
    <dgm:pt modelId="{16D41ED0-433C-4F69-8547-262EA774B788}">
      <dgm:prSet phldrT="[Text]" custT="1"/>
      <dgm:spPr>
        <a:solidFill>
          <a:schemeClr val="accent4">
            <a:lumMod val="50000"/>
            <a:alpha val="90000"/>
          </a:schemeClr>
        </a:solidFill>
      </dgm:spPr>
      <dgm:t>
        <a:bodyPr/>
        <a:lstStyle/>
        <a:p>
          <a:pPr algn="ctr">
            <a:lnSpc>
              <a:spcPct val="150000"/>
            </a:lnSpc>
            <a:buNone/>
          </a:pPr>
          <a:r>
            <a:rPr lang="en-GB" sz="1600" dirty="0"/>
            <a:t>Recommendations</a:t>
          </a:r>
        </a:p>
      </dgm:t>
    </dgm:pt>
    <dgm:pt modelId="{FF3E9AD2-31DD-401B-B443-1F3FC0085925}" type="parTrans" cxnId="{6EB3B38C-D699-4650-8E2B-BEC634F96F12}">
      <dgm:prSet/>
      <dgm:spPr/>
      <dgm:t>
        <a:bodyPr/>
        <a:lstStyle/>
        <a:p>
          <a:endParaRPr lang="en-GB"/>
        </a:p>
      </dgm:t>
    </dgm:pt>
    <dgm:pt modelId="{B1EAB3F9-2286-471C-BFA9-B3A7C02CDE31}" type="sibTrans" cxnId="{6EB3B38C-D699-4650-8E2B-BEC634F96F12}">
      <dgm:prSet/>
      <dgm:spPr/>
      <dgm:t>
        <a:bodyPr/>
        <a:lstStyle/>
        <a:p>
          <a:endParaRPr lang="en-GB"/>
        </a:p>
      </dgm:t>
    </dgm:pt>
    <dgm:pt modelId="{45165D7B-D753-4A97-BF2F-B5B133AC35B7}">
      <dgm:prSet phldrT="[Text]" custT="1"/>
      <dgm:spPr/>
      <dgm:t>
        <a:bodyPr/>
        <a:lstStyle/>
        <a:p>
          <a:r>
            <a:rPr lang="en-GB" sz="2400" dirty="0"/>
            <a:t>COULD</a:t>
          </a:r>
        </a:p>
      </dgm:t>
    </dgm:pt>
    <dgm:pt modelId="{EFA62CA2-49E9-48E8-A0ED-457E74B645EF}" type="parTrans" cxnId="{08DEA7AA-08E9-4E74-BD12-C132482AF6C3}">
      <dgm:prSet/>
      <dgm:spPr/>
      <dgm:t>
        <a:bodyPr/>
        <a:lstStyle/>
        <a:p>
          <a:endParaRPr lang="en-GB"/>
        </a:p>
      </dgm:t>
    </dgm:pt>
    <dgm:pt modelId="{4856D525-BE4C-47D2-BDFF-4675D12D8674}" type="sibTrans" cxnId="{08DEA7AA-08E9-4E74-BD12-C132482AF6C3}">
      <dgm:prSet/>
      <dgm:spPr/>
      <dgm:t>
        <a:bodyPr/>
        <a:lstStyle/>
        <a:p>
          <a:endParaRPr lang="en-GB"/>
        </a:p>
      </dgm:t>
    </dgm:pt>
    <dgm:pt modelId="{64D0B83E-818B-4B2F-819A-CD561AA562C8}">
      <dgm:prSet phldrT="[Text]" custT="1"/>
      <dgm:spPr>
        <a:solidFill>
          <a:schemeClr val="accent4">
            <a:lumMod val="50000"/>
            <a:alpha val="90000"/>
          </a:schemeClr>
        </a:solidFill>
      </dgm:spPr>
      <dgm:t>
        <a:bodyPr/>
        <a:lstStyle/>
        <a:p>
          <a:pPr algn="ctr">
            <a:lnSpc>
              <a:spcPct val="150000"/>
            </a:lnSpc>
            <a:buNone/>
          </a:pPr>
          <a:r>
            <a:rPr lang="en-GB" sz="1600" dirty="0"/>
            <a:t>Shopping list</a:t>
          </a:r>
        </a:p>
      </dgm:t>
    </dgm:pt>
    <dgm:pt modelId="{CF08D122-86DB-4A2E-89C3-1C811527C501}" type="parTrans" cxnId="{99E4C3A8-3CBC-40E9-9AAA-1C121C5DDAB9}">
      <dgm:prSet/>
      <dgm:spPr/>
      <dgm:t>
        <a:bodyPr/>
        <a:lstStyle/>
        <a:p>
          <a:endParaRPr lang="en-GB"/>
        </a:p>
      </dgm:t>
    </dgm:pt>
    <dgm:pt modelId="{DA4A54DE-14D6-429B-993D-CCFF358DBE95}" type="sibTrans" cxnId="{99E4C3A8-3CBC-40E9-9AAA-1C121C5DDAB9}">
      <dgm:prSet/>
      <dgm:spPr/>
      <dgm:t>
        <a:bodyPr/>
        <a:lstStyle/>
        <a:p>
          <a:endParaRPr lang="en-GB"/>
        </a:p>
      </dgm:t>
    </dgm:pt>
    <dgm:pt modelId="{5FF7C39F-3345-41DB-8976-D450411524DB}">
      <dgm:prSet phldrT="[Text]" custT="1"/>
      <dgm:spPr>
        <a:solidFill>
          <a:schemeClr val="accent4">
            <a:lumMod val="50000"/>
            <a:alpha val="90000"/>
          </a:schemeClr>
        </a:solidFill>
      </dgm:spPr>
      <dgm:t>
        <a:bodyPr/>
        <a:lstStyle/>
        <a:p>
          <a:pPr algn="ctr">
            <a:lnSpc>
              <a:spcPct val="150000"/>
            </a:lnSpc>
            <a:buNone/>
          </a:pPr>
          <a:r>
            <a:rPr lang="en-GB" sz="1600" dirty="0"/>
            <a:t>Payment option</a:t>
          </a:r>
        </a:p>
      </dgm:t>
    </dgm:pt>
    <dgm:pt modelId="{00071798-4E2A-4910-B2C5-55219587BCEB}" type="parTrans" cxnId="{847ACDEC-B43D-432B-862C-45A9E22C2D62}">
      <dgm:prSet/>
      <dgm:spPr/>
      <dgm:t>
        <a:bodyPr/>
        <a:lstStyle/>
        <a:p>
          <a:endParaRPr lang="en-GB"/>
        </a:p>
      </dgm:t>
    </dgm:pt>
    <dgm:pt modelId="{BDE3B723-D02E-4AAE-9CFD-310469B2ECD7}" type="sibTrans" cxnId="{847ACDEC-B43D-432B-862C-45A9E22C2D62}">
      <dgm:prSet/>
      <dgm:spPr/>
      <dgm:t>
        <a:bodyPr/>
        <a:lstStyle/>
        <a:p>
          <a:endParaRPr lang="en-GB"/>
        </a:p>
      </dgm:t>
    </dgm:pt>
    <dgm:pt modelId="{614BE0C4-889D-4321-9034-BD68CFDE51F4}">
      <dgm:prSet phldrT="[Text]" custT="1"/>
      <dgm:spPr/>
      <dgm:t>
        <a:bodyPr/>
        <a:lstStyle/>
        <a:p>
          <a:r>
            <a:rPr lang="en-GB" sz="2400" dirty="0"/>
            <a:t>WOULD NOT</a:t>
          </a:r>
        </a:p>
      </dgm:t>
    </dgm:pt>
    <dgm:pt modelId="{C3939D91-E577-4E7D-B664-4FF4AA74C13B}" type="parTrans" cxnId="{13D06101-A516-47D0-B58C-04F164073088}">
      <dgm:prSet/>
      <dgm:spPr/>
      <dgm:t>
        <a:bodyPr/>
        <a:lstStyle/>
        <a:p>
          <a:endParaRPr lang="en-GB"/>
        </a:p>
      </dgm:t>
    </dgm:pt>
    <dgm:pt modelId="{30C5556F-84E6-4ADF-90F4-5EEDF085FFB1}" type="sibTrans" cxnId="{13D06101-A516-47D0-B58C-04F164073088}">
      <dgm:prSet/>
      <dgm:spPr/>
      <dgm:t>
        <a:bodyPr/>
        <a:lstStyle/>
        <a:p>
          <a:endParaRPr lang="en-GB"/>
        </a:p>
      </dgm:t>
    </dgm:pt>
    <dgm:pt modelId="{A0B7F971-0952-4EEF-BB06-815FB703109D}">
      <dgm:prSet phldrT="[Text]" custT="1"/>
      <dgm:spPr>
        <a:solidFill>
          <a:schemeClr val="accent4">
            <a:lumMod val="50000"/>
            <a:alpha val="90000"/>
          </a:schemeClr>
        </a:solidFill>
      </dgm:spPr>
      <dgm:t>
        <a:bodyPr/>
        <a:lstStyle/>
        <a:p>
          <a:pPr algn="ctr">
            <a:lnSpc>
              <a:spcPct val="150000"/>
            </a:lnSpc>
            <a:buNone/>
          </a:pPr>
          <a:r>
            <a:rPr lang="en-GB" sz="1600" dirty="0"/>
            <a:t>Warnings</a:t>
          </a:r>
        </a:p>
      </dgm:t>
    </dgm:pt>
    <dgm:pt modelId="{742877F0-F4DD-403A-9E7B-FDE40B810F3A}" type="parTrans" cxnId="{34F872A0-FD0A-4B72-987B-B9422EC4E59E}">
      <dgm:prSet/>
      <dgm:spPr/>
      <dgm:t>
        <a:bodyPr/>
        <a:lstStyle/>
        <a:p>
          <a:endParaRPr lang="en-GB"/>
        </a:p>
      </dgm:t>
    </dgm:pt>
    <dgm:pt modelId="{4602781B-1F85-4DB1-A4E2-B9FD40CDD18A}" type="sibTrans" cxnId="{34F872A0-FD0A-4B72-987B-B9422EC4E59E}">
      <dgm:prSet/>
      <dgm:spPr/>
      <dgm:t>
        <a:bodyPr/>
        <a:lstStyle/>
        <a:p>
          <a:endParaRPr lang="en-GB"/>
        </a:p>
      </dgm:t>
    </dgm:pt>
    <dgm:pt modelId="{8AFBADF3-4607-464F-A08B-80CCC111A593}">
      <dgm:prSet phldrT="[Text]" custT="1"/>
      <dgm:spPr>
        <a:solidFill>
          <a:schemeClr val="accent4">
            <a:lumMod val="50000"/>
            <a:alpha val="90000"/>
          </a:schemeClr>
        </a:solidFill>
      </dgm:spPr>
      <dgm:t>
        <a:bodyPr/>
        <a:lstStyle/>
        <a:p>
          <a:pPr algn="ctr">
            <a:lnSpc>
              <a:spcPct val="150000"/>
            </a:lnSpc>
            <a:buNone/>
          </a:pPr>
          <a:r>
            <a:rPr lang="en-GB" sz="1600" dirty="0"/>
            <a:t>View basket</a:t>
          </a:r>
        </a:p>
      </dgm:t>
    </dgm:pt>
    <dgm:pt modelId="{37BE6B72-791F-4987-BE60-F7FA39239B7B}" type="parTrans" cxnId="{45D1C7B3-28B1-4991-9696-89C4476DC536}">
      <dgm:prSet/>
      <dgm:spPr/>
      <dgm:t>
        <a:bodyPr/>
        <a:lstStyle/>
        <a:p>
          <a:endParaRPr lang="en-GB"/>
        </a:p>
      </dgm:t>
    </dgm:pt>
    <dgm:pt modelId="{D72FD524-C240-488B-9F91-5D85C1EC2C89}" type="sibTrans" cxnId="{45D1C7B3-28B1-4991-9696-89C4476DC536}">
      <dgm:prSet/>
      <dgm:spPr/>
      <dgm:t>
        <a:bodyPr/>
        <a:lstStyle/>
        <a:p>
          <a:endParaRPr lang="en-GB"/>
        </a:p>
      </dgm:t>
    </dgm:pt>
    <dgm:pt modelId="{AFCE5507-DF9D-46D1-B5E0-CDB41FC4858E}">
      <dgm:prSet phldrT="[Text]" custT="1"/>
      <dgm:spPr>
        <a:solidFill>
          <a:schemeClr val="accent4">
            <a:lumMod val="50000"/>
            <a:alpha val="90000"/>
          </a:schemeClr>
        </a:solidFill>
      </dgm:spPr>
      <dgm:t>
        <a:bodyPr/>
        <a:lstStyle/>
        <a:p>
          <a:pPr algn="ctr">
            <a:lnSpc>
              <a:spcPct val="150000"/>
            </a:lnSpc>
            <a:buNone/>
          </a:pPr>
          <a:r>
            <a:rPr lang="en-GB" sz="1600" dirty="0"/>
            <a:t>Hide product categories</a:t>
          </a:r>
        </a:p>
      </dgm:t>
    </dgm:pt>
    <dgm:pt modelId="{E884CAF5-691B-4064-885A-C957DA443389}" type="parTrans" cxnId="{9724B959-E91D-4B78-8590-B75DBEBD3FAD}">
      <dgm:prSet/>
      <dgm:spPr/>
      <dgm:t>
        <a:bodyPr/>
        <a:lstStyle/>
        <a:p>
          <a:endParaRPr lang="en-GB"/>
        </a:p>
      </dgm:t>
    </dgm:pt>
    <dgm:pt modelId="{2C480605-D0A3-4391-AABE-007CA2201F14}" type="sibTrans" cxnId="{9724B959-E91D-4B78-8590-B75DBEBD3FAD}">
      <dgm:prSet/>
      <dgm:spPr/>
      <dgm:t>
        <a:bodyPr/>
        <a:lstStyle/>
        <a:p>
          <a:endParaRPr lang="en-GB"/>
        </a:p>
      </dgm:t>
    </dgm:pt>
    <dgm:pt modelId="{1B0CC25B-3EC5-4CB1-B60C-0CB3A870F546}">
      <dgm:prSet phldrT="[Text]" custT="1"/>
      <dgm:spPr>
        <a:solidFill>
          <a:schemeClr val="accent4">
            <a:lumMod val="50000"/>
            <a:alpha val="90000"/>
          </a:schemeClr>
        </a:solidFill>
      </dgm:spPr>
      <dgm:t>
        <a:bodyPr/>
        <a:lstStyle/>
        <a:p>
          <a:pPr algn="ctr">
            <a:lnSpc>
              <a:spcPct val="150000"/>
            </a:lnSpc>
            <a:buNone/>
          </a:pPr>
          <a:r>
            <a:rPr lang="en-GB" sz="1600" dirty="0"/>
            <a:t>Locate products</a:t>
          </a:r>
        </a:p>
      </dgm:t>
    </dgm:pt>
    <dgm:pt modelId="{76623D5F-7EB0-4068-9DB8-D4CE4F813862}" type="parTrans" cxnId="{5CEBAAE0-5549-4903-9806-3722CFF1918A}">
      <dgm:prSet/>
      <dgm:spPr/>
      <dgm:t>
        <a:bodyPr/>
        <a:lstStyle/>
        <a:p>
          <a:endParaRPr lang="en-GB"/>
        </a:p>
      </dgm:t>
    </dgm:pt>
    <dgm:pt modelId="{A88BB6C5-0CB2-45F6-8C96-FD997FA6644E}" type="sibTrans" cxnId="{5CEBAAE0-5549-4903-9806-3722CFF1918A}">
      <dgm:prSet/>
      <dgm:spPr/>
      <dgm:t>
        <a:bodyPr/>
        <a:lstStyle/>
        <a:p>
          <a:endParaRPr lang="en-GB"/>
        </a:p>
      </dgm:t>
    </dgm:pt>
    <dgm:pt modelId="{F6B1B2C7-DFA9-4153-9572-17D4E38F829B}">
      <dgm:prSet phldrT="[Text]" custT="1"/>
      <dgm:spPr>
        <a:solidFill>
          <a:schemeClr val="accent4">
            <a:lumMod val="50000"/>
            <a:alpha val="90000"/>
          </a:schemeClr>
        </a:solidFill>
      </dgm:spPr>
      <dgm:t>
        <a:bodyPr/>
        <a:lstStyle/>
        <a:p>
          <a:pPr algn="ctr">
            <a:lnSpc>
              <a:spcPct val="150000"/>
            </a:lnSpc>
            <a:buNone/>
          </a:pPr>
          <a:r>
            <a:rPr lang="en-GB" sz="1600" dirty="0"/>
            <a:t>Navigation</a:t>
          </a:r>
        </a:p>
      </dgm:t>
    </dgm:pt>
    <dgm:pt modelId="{9EA7293D-5A1B-42D0-AB4D-F264786ABAEE}" type="parTrans" cxnId="{2268EA9C-4F11-42C2-B107-A188F155BFCA}">
      <dgm:prSet/>
      <dgm:spPr/>
      <dgm:t>
        <a:bodyPr/>
        <a:lstStyle/>
        <a:p>
          <a:endParaRPr lang="en-GB"/>
        </a:p>
      </dgm:t>
    </dgm:pt>
    <dgm:pt modelId="{27766C3B-B612-46D9-8473-1DE3DE613F33}" type="sibTrans" cxnId="{2268EA9C-4F11-42C2-B107-A188F155BFCA}">
      <dgm:prSet/>
      <dgm:spPr/>
      <dgm:t>
        <a:bodyPr/>
        <a:lstStyle/>
        <a:p>
          <a:endParaRPr lang="en-GB"/>
        </a:p>
      </dgm:t>
    </dgm:pt>
    <dgm:pt modelId="{ED4FEDB9-A269-45FB-B45A-BD320ABCAD1A}" type="pres">
      <dgm:prSet presAssocID="{C42EEAFD-DF16-4D8C-8803-AF1824664E34}" presName="Name0" presStyleCnt="0">
        <dgm:presLayoutVars>
          <dgm:dir/>
          <dgm:animLvl val="lvl"/>
          <dgm:resizeHandles val="exact"/>
        </dgm:presLayoutVars>
      </dgm:prSet>
      <dgm:spPr/>
    </dgm:pt>
    <dgm:pt modelId="{5B839615-E90E-42E6-8407-EC335EFB9320}" type="pres">
      <dgm:prSet presAssocID="{B446391C-BC9C-4CCC-A184-0AD9776A6F4B}" presName="composite" presStyleCnt="0"/>
      <dgm:spPr/>
    </dgm:pt>
    <dgm:pt modelId="{7A491665-D9B8-43DD-945D-F93263A89E3E}" type="pres">
      <dgm:prSet presAssocID="{B446391C-BC9C-4CCC-A184-0AD9776A6F4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91B0215-5195-41CC-95DC-DC9D6F02274B}" type="pres">
      <dgm:prSet presAssocID="{B446391C-BC9C-4CCC-A184-0AD9776A6F4B}" presName="desTx" presStyleLbl="alignAccFollowNode1" presStyleIdx="0" presStyleCnt="4">
        <dgm:presLayoutVars>
          <dgm:bulletEnabled val="1"/>
        </dgm:presLayoutVars>
      </dgm:prSet>
      <dgm:spPr/>
    </dgm:pt>
    <dgm:pt modelId="{B0F4763A-B05F-4B2F-8C30-DDD2254BAC89}" type="pres">
      <dgm:prSet presAssocID="{67E2418C-995E-47C5-8754-BC0D0811F864}" presName="space" presStyleCnt="0"/>
      <dgm:spPr/>
    </dgm:pt>
    <dgm:pt modelId="{DDDD3C29-1F93-4BDB-B88E-92F766F1B499}" type="pres">
      <dgm:prSet presAssocID="{53678EDF-39B1-463F-A016-563E204CFAF1}" presName="composite" presStyleCnt="0"/>
      <dgm:spPr/>
    </dgm:pt>
    <dgm:pt modelId="{51FC659A-EDA7-486C-8C96-2868A937E60A}" type="pres">
      <dgm:prSet presAssocID="{53678EDF-39B1-463F-A016-563E204CFAF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A0B58B6-6EAD-450A-94A0-8C6C714EF878}" type="pres">
      <dgm:prSet presAssocID="{53678EDF-39B1-463F-A016-563E204CFAF1}" presName="desTx" presStyleLbl="alignAccFollowNode1" presStyleIdx="1" presStyleCnt="4">
        <dgm:presLayoutVars>
          <dgm:bulletEnabled val="1"/>
        </dgm:presLayoutVars>
      </dgm:prSet>
      <dgm:spPr/>
    </dgm:pt>
    <dgm:pt modelId="{02E0F977-998C-4540-9A1C-B2047AB799B4}" type="pres">
      <dgm:prSet presAssocID="{E6B63DD6-C06D-4E3A-9CDF-74BCD8EC30A6}" presName="space" presStyleCnt="0"/>
      <dgm:spPr/>
    </dgm:pt>
    <dgm:pt modelId="{125A0DC6-7AA6-4BC0-B86F-5421AABA90E7}" type="pres">
      <dgm:prSet presAssocID="{45165D7B-D753-4A97-BF2F-B5B133AC35B7}" presName="composite" presStyleCnt="0"/>
      <dgm:spPr/>
    </dgm:pt>
    <dgm:pt modelId="{0DCC83A0-6B80-4A60-9B81-9DC70FA3E8F5}" type="pres">
      <dgm:prSet presAssocID="{45165D7B-D753-4A97-BF2F-B5B133AC35B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EF1A92F-F6FB-4B59-BF2E-B67336F2DB28}" type="pres">
      <dgm:prSet presAssocID="{45165D7B-D753-4A97-BF2F-B5B133AC35B7}" presName="desTx" presStyleLbl="alignAccFollowNode1" presStyleIdx="2" presStyleCnt="4">
        <dgm:presLayoutVars>
          <dgm:bulletEnabled val="1"/>
        </dgm:presLayoutVars>
      </dgm:prSet>
      <dgm:spPr/>
    </dgm:pt>
    <dgm:pt modelId="{23206F82-85B9-4E19-B068-420BA048E11A}" type="pres">
      <dgm:prSet presAssocID="{4856D525-BE4C-47D2-BDFF-4675D12D8674}" presName="space" presStyleCnt="0"/>
      <dgm:spPr/>
    </dgm:pt>
    <dgm:pt modelId="{43D76EF7-D6D8-4B1B-BB71-661DE7CF2F9D}" type="pres">
      <dgm:prSet presAssocID="{614BE0C4-889D-4321-9034-BD68CFDE51F4}" presName="composite" presStyleCnt="0"/>
      <dgm:spPr/>
    </dgm:pt>
    <dgm:pt modelId="{107891E1-4ED1-4DC1-8871-44D2508AB4E6}" type="pres">
      <dgm:prSet presAssocID="{614BE0C4-889D-4321-9034-BD68CFDE51F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C1E2023-8C3A-49B6-ACFD-B22ED0A57CA1}" type="pres">
      <dgm:prSet presAssocID="{614BE0C4-889D-4321-9034-BD68CFDE51F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1746000-4DAC-439E-93C8-6FC20611007E}" type="presOf" srcId="{AFCE5507-DF9D-46D1-B5E0-CDB41FC4858E}" destId="{0C1E2023-8C3A-49B6-ACFD-B22ED0A57CA1}" srcOrd="0" destOrd="0" presId="urn:microsoft.com/office/officeart/2005/8/layout/hList1"/>
    <dgm:cxn modelId="{13D06101-A516-47D0-B58C-04F164073088}" srcId="{C42EEAFD-DF16-4D8C-8803-AF1824664E34}" destId="{614BE0C4-889D-4321-9034-BD68CFDE51F4}" srcOrd="3" destOrd="0" parTransId="{C3939D91-E577-4E7D-B664-4FF4AA74C13B}" sibTransId="{30C5556F-84E6-4ADF-90F4-5EEDF085FFB1}"/>
    <dgm:cxn modelId="{7013E60E-D97B-47ED-B724-5C5B54F8867B}" srcId="{C42EEAFD-DF16-4D8C-8803-AF1824664E34}" destId="{53678EDF-39B1-463F-A016-563E204CFAF1}" srcOrd="1" destOrd="0" parTransId="{699682FD-8032-41B3-AAA0-A2448B7DB7C3}" sibTransId="{E6B63DD6-C06D-4E3A-9CDF-74BCD8EC30A6}"/>
    <dgm:cxn modelId="{2C17A728-F84F-48AF-8399-0EEF6752C9AC}" type="presOf" srcId="{45165D7B-D753-4A97-BF2F-B5B133AC35B7}" destId="{0DCC83A0-6B80-4A60-9B81-9DC70FA3E8F5}" srcOrd="0" destOrd="0" presId="urn:microsoft.com/office/officeart/2005/8/layout/hList1"/>
    <dgm:cxn modelId="{3C73AE2A-EBB0-43ED-B033-FE75AC1AC3BA}" type="presOf" srcId="{8AFBADF3-4607-464F-A08B-80CCC111A593}" destId="{F91B0215-5195-41CC-95DC-DC9D6F02274B}" srcOrd="0" destOrd="3" presId="urn:microsoft.com/office/officeart/2005/8/layout/hList1"/>
    <dgm:cxn modelId="{5B70872C-F8F3-4BDC-9FED-27DF2FFDAE97}" type="presOf" srcId="{1B0CC25B-3EC5-4CB1-B60C-0CB3A870F546}" destId="{0C1E2023-8C3A-49B6-ACFD-B22ED0A57CA1}" srcOrd="0" destOrd="1" presId="urn:microsoft.com/office/officeart/2005/8/layout/hList1"/>
    <dgm:cxn modelId="{5C2A2E2E-254D-47C2-8D71-40E0C6574958}" type="presOf" srcId="{16D41ED0-433C-4F69-8547-262EA774B788}" destId="{EA0B58B6-6EAD-450A-94A0-8C6C714EF878}" srcOrd="0" destOrd="1" presId="urn:microsoft.com/office/officeart/2005/8/layout/hList1"/>
    <dgm:cxn modelId="{5332C630-8927-4D04-9DA7-B5CD1612BCAD}" type="presOf" srcId="{5FF7C39F-3345-41DB-8976-D450411524DB}" destId="{7EF1A92F-F6FB-4B59-BF2E-B67336F2DB28}" srcOrd="0" destOrd="1" presId="urn:microsoft.com/office/officeart/2005/8/layout/hList1"/>
    <dgm:cxn modelId="{9B3EBC33-7941-43F1-954E-8B398FD31C64}" srcId="{B446391C-BC9C-4CCC-A184-0AD9776A6F4B}" destId="{07D52DD3-A326-4608-AEF4-E373F7490592}" srcOrd="1" destOrd="0" parTransId="{058CCD2F-0E6A-4E1D-A08D-8982EB5B1CA2}" sibTransId="{447318B2-6026-4FDD-ADC7-0325667F597A}"/>
    <dgm:cxn modelId="{16316C42-CAC4-48C7-B843-FBDAE01BC8FA}" srcId="{B446391C-BC9C-4CCC-A184-0AD9776A6F4B}" destId="{83B2A943-28C0-45B7-B81E-4DA3C1B6A33B}" srcOrd="0" destOrd="0" parTransId="{3551147F-044F-4CD6-80DF-FDA5DE22B349}" sibTransId="{8D3FEB8B-4D90-4063-999F-9319B8895376}"/>
    <dgm:cxn modelId="{07395843-0B51-4AB2-9CA5-7C56448A8007}" type="presOf" srcId="{4E63BFE6-36E1-4E89-9436-774CF5739D5A}" destId="{EA0B58B6-6EAD-450A-94A0-8C6C714EF878}" srcOrd="0" destOrd="0" presId="urn:microsoft.com/office/officeart/2005/8/layout/hList1"/>
    <dgm:cxn modelId="{89035453-0F87-4D27-8917-21EA1B51D4DB}" type="presOf" srcId="{614BE0C4-889D-4321-9034-BD68CFDE51F4}" destId="{107891E1-4ED1-4DC1-8871-44D2508AB4E6}" srcOrd="0" destOrd="0" presId="urn:microsoft.com/office/officeart/2005/8/layout/hList1"/>
    <dgm:cxn modelId="{4510AB54-BC98-4946-AD6C-24C22266C2A4}" type="presOf" srcId="{B446391C-BC9C-4CCC-A184-0AD9776A6F4B}" destId="{7A491665-D9B8-43DD-945D-F93263A89E3E}" srcOrd="0" destOrd="0" presId="urn:microsoft.com/office/officeart/2005/8/layout/hList1"/>
    <dgm:cxn modelId="{9724B959-E91D-4B78-8590-B75DBEBD3FAD}" srcId="{614BE0C4-889D-4321-9034-BD68CFDE51F4}" destId="{AFCE5507-DF9D-46D1-B5E0-CDB41FC4858E}" srcOrd="0" destOrd="0" parTransId="{E884CAF5-691B-4064-885A-C957DA443389}" sibTransId="{2C480605-D0A3-4391-AABE-007CA2201F14}"/>
    <dgm:cxn modelId="{6EB3B38C-D699-4650-8E2B-BEC634F96F12}" srcId="{53678EDF-39B1-463F-A016-563E204CFAF1}" destId="{16D41ED0-433C-4F69-8547-262EA774B788}" srcOrd="1" destOrd="0" parTransId="{FF3E9AD2-31DD-401B-B443-1F3FC0085925}" sibTransId="{B1EAB3F9-2286-471C-BFA9-B3A7C02CDE31}"/>
    <dgm:cxn modelId="{A7C49E95-C033-496E-84F3-B111AA8943F6}" type="presOf" srcId="{83B2A943-28C0-45B7-B81E-4DA3C1B6A33B}" destId="{F91B0215-5195-41CC-95DC-DC9D6F02274B}" srcOrd="0" destOrd="0" presId="urn:microsoft.com/office/officeart/2005/8/layout/hList1"/>
    <dgm:cxn modelId="{A5ADEB95-4D03-44EB-9936-99575FF1F8BA}" type="presOf" srcId="{F6B1B2C7-DFA9-4153-9572-17D4E38F829B}" destId="{0C1E2023-8C3A-49B6-ACFD-B22ED0A57CA1}" srcOrd="0" destOrd="2" presId="urn:microsoft.com/office/officeart/2005/8/layout/hList1"/>
    <dgm:cxn modelId="{2268EA9C-4F11-42C2-B107-A188F155BFCA}" srcId="{614BE0C4-889D-4321-9034-BD68CFDE51F4}" destId="{F6B1B2C7-DFA9-4153-9572-17D4E38F829B}" srcOrd="2" destOrd="0" parTransId="{9EA7293D-5A1B-42D0-AB4D-F264786ABAEE}" sibTransId="{27766C3B-B612-46D9-8473-1DE3DE613F33}"/>
    <dgm:cxn modelId="{34F872A0-FD0A-4B72-987B-B9422EC4E59E}" srcId="{B446391C-BC9C-4CCC-A184-0AD9776A6F4B}" destId="{A0B7F971-0952-4EEF-BB06-815FB703109D}" srcOrd="2" destOrd="0" parTransId="{742877F0-F4DD-403A-9E7B-FDE40B810F3A}" sibTransId="{4602781B-1F85-4DB1-A4E2-B9FD40CDD18A}"/>
    <dgm:cxn modelId="{99E4C3A8-3CBC-40E9-9AAA-1C121C5DDAB9}" srcId="{45165D7B-D753-4A97-BF2F-B5B133AC35B7}" destId="{64D0B83E-818B-4B2F-819A-CD561AA562C8}" srcOrd="0" destOrd="0" parTransId="{CF08D122-86DB-4A2E-89C3-1C811527C501}" sibTransId="{DA4A54DE-14D6-429B-993D-CCFF358DBE95}"/>
    <dgm:cxn modelId="{08DEA7AA-08E9-4E74-BD12-C132482AF6C3}" srcId="{C42EEAFD-DF16-4D8C-8803-AF1824664E34}" destId="{45165D7B-D753-4A97-BF2F-B5B133AC35B7}" srcOrd="2" destOrd="0" parTransId="{EFA62CA2-49E9-48E8-A0ED-457E74B645EF}" sibTransId="{4856D525-BE4C-47D2-BDFF-4675D12D8674}"/>
    <dgm:cxn modelId="{B75048B0-9BA5-4F68-B1A3-7532305D2093}" type="presOf" srcId="{64D0B83E-818B-4B2F-819A-CD561AA562C8}" destId="{7EF1A92F-F6FB-4B59-BF2E-B67336F2DB28}" srcOrd="0" destOrd="0" presId="urn:microsoft.com/office/officeart/2005/8/layout/hList1"/>
    <dgm:cxn modelId="{45D1C7B3-28B1-4991-9696-89C4476DC536}" srcId="{B446391C-BC9C-4CCC-A184-0AD9776A6F4B}" destId="{8AFBADF3-4607-464F-A08B-80CCC111A593}" srcOrd="3" destOrd="0" parTransId="{37BE6B72-791F-4987-BE60-F7FA39239B7B}" sibTransId="{D72FD524-C240-488B-9F91-5D85C1EC2C89}"/>
    <dgm:cxn modelId="{ABE4FFC6-2689-4C1E-A669-ABC3F61DE60C}" srcId="{C42EEAFD-DF16-4D8C-8803-AF1824664E34}" destId="{B446391C-BC9C-4CCC-A184-0AD9776A6F4B}" srcOrd="0" destOrd="0" parTransId="{09E1E16B-757A-424C-B22F-F49869C295BC}" sibTransId="{67E2418C-995E-47C5-8754-BC0D0811F864}"/>
    <dgm:cxn modelId="{692908C8-E062-4219-AAC5-09CC646008EE}" type="presOf" srcId="{53678EDF-39B1-463F-A016-563E204CFAF1}" destId="{51FC659A-EDA7-486C-8C96-2868A937E60A}" srcOrd="0" destOrd="0" presId="urn:microsoft.com/office/officeart/2005/8/layout/hList1"/>
    <dgm:cxn modelId="{0D612FCB-D494-426B-82F3-EE3CC12FA384}" type="presOf" srcId="{C42EEAFD-DF16-4D8C-8803-AF1824664E34}" destId="{ED4FEDB9-A269-45FB-B45A-BD320ABCAD1A}" srcOrd="0" destOrd="0" presId="urn:microsoft.com/office/officeart/2005/8/layout/hList1"/>
    <dgm:cxn modelId="{3C03B8D0-E940-4FF3-B6F6-72D015446A49}" type="presOf" srcId="{A0B7F971-0952-4EEF-BB06-815FB703109D}" destId="{F91B0215-5195-41CC-95DC-DC9D6F02274B}" srcOrd="0" destOrd="2" presId="urn:microsoft.com/office/officeart/2005/8/layout/hList1"/>
    <dgm:cxn modelId="{C76E1EDD-DF80-41EB-8553-9B5145BB3200}" srcId="{53678EDF-39B1-463F-A016-563E204CFAF1}" destId="{4E63BFE6-36E1-4E89-9436-774CF5739D5A}" srcOrd="0" destOrd="0" parTransId="{75F0D908-548C-4F57-BA37-40CCD8231F16}" sibTransId="{A5C9728A-CDDA-483F-92D3-8CDD1D03360A}"/>
    <dgm:cxn modelId="{5CEBAAE0-5549-4903-9806-3722CFF1918A}" srcId="{614BE0C4-889D-4321-9034-BD68CFDE51F4}" destId="{1B0CC25B-3EC5-4CB1-B60C-0CB3A870F546}" srcOrd="1" destOrd="0" parTransId="{76623D5F-7EB0-4068-9DB8-D4CE4F813862}" sibTransId="{A88BB6C5-0CB2-45F6-8C96-FD997FA6644E}"/>
    <dgm:cxn modelId="{AF1060EA-6D3A-4BCE-B56C-F1B377BC58B8}" type="presOf" srcId="{07D52DD3-A326-4608-AEF4-E373F7490592}" destId="{F91B0215-5195-41CC-95DC-DC9D6F02274B}" srcOrd="0" destOrd="1" presId="urn:microsoft.com/office/officeart/2005/8/layout/hList1"/>
    <dgm:cxn modelId="{847ACDEC-B43D-432B-862C-45A9E22C2D62}" srcId="{45165D7B-D753-4A97-BF2F-B5B133AC35B7}" destId="{5FF7C39F-3345-41DB-8976-D450411524DB}" srcOrd="1" destOrd="0" parTransId="{00071798-4E2A-4910-B2C5-55219587BCEB}" sibTransId="{BDE3B723-D02E-4AAE-9CFD-310469B2ECD7}"/>
    <dgm:cxn modelId="{3753AE36-F306-4646-A5A1-99D8B64CB2FF}" type="presParOf" srcId="{ED4FEDB9-A269-45FB-B45A-BD320ABCAD1A}" destId="{5B839615-E90E-42E6-8407-EC335EFB9320}" srcOrd="0" destOrd="0" presId="urn:microsoft.com/office/officeart/2005/8/layout/hList1"/>
    <dgm:cxn modelId="{8D4DF651-1844-45F2-93DA-600F12F63930}" type="presParOf" srcId="{5B839615-E90E-42E6-8407-EC335EFB9320}" destId="{7A491665-D9B8-43DD-945D-F93263A89E3E}" srcOrd="0" destOrd="0" presId="urn:microsoft.com/office/officeart/2005/8/layout/hList1"/>
    <dgm:cxn modelId="{B841336C-9839-4AEA-8409-7C0BD230DC0B}" type="presParOf" srcId="{5B839615-E90E-42E6-8407-EC335EFB9320}" destId="{F91B0215-5195-41CC-95DC-DC9D6F02274B}" srcOrd="1" destOrd="0" presId="urn:microsoft.com/office/officeart/2005/8/layout/hList1"/>
    <dgm:cxn modelId="{CA0AF47B-E7B1-41E7-85FB-C52384BF2E4C}" type="presParOf" srcId="{ED4FEDB9-A269-45FB-B45A-BD320ABCAD1A}" destId="{B0F4763A-B05F-4B2F-8C30-DDD2254BAC89}" srcOrd="1" destOrd="0" presId="urn:microsoft.com/office/officeart/2005/8/layout/hList1"/>
    <dgm:cxn modelId="{3742B075-5E6F-42E8-84FA-2175C3783711}" type="presParOf" srcId="{ED4FEDB9-A269-45FB-B45A-BD320ABCAD1A}" destId="{DDDD3C29-1F93-4BDB-B88E-92F766F1B499}" srcOrd="2" destOrd="0" presId="urn:microsoft.com/office/officeart/2005/8/layout/hList1"/>
    <dgm:cxn modelId="{DBF43A77-6C1D-4345-ABAC-85774D1FED7B}" type="presParOf" srcId="{DDDD3C29-1F93-4BDB-B88E-92F766F1B499}" destId="{51FC659A-EDA7-486C-8C96-2868A937E60A}" srcOrd="0" destOrd="0" presId="urn:microsoft.com/office/officeart/2005/8/layout/hList1"/>
    <dgm:cxn modelId="{BEFEDADD-FD2E-4576-AA26-E3C61CEB921C}" type="presParOf" srcId="{DDDD3C29-1F93-4BDB-B88E-92F766F1B499}" destId="{EA0B58B6-6EAD-450A-94A0-8C6C714EF878}" srcOrd="1" destOrd="0" presId="urn:microsoft.com/office/officeart/2005/8/layout/hList1"/>
    <dgm:cxn modelId="{CE677E33-F4DD-430E-BA11-DB008B4BF1EF}" type="presParOf" srcId="{ED4FEDB9-A269-45FB-B45A-BD320ABCAD1A}" destId="{02E0F977-998C-4540-9A1C-B2047AB799B4}" srcOrd="3" destOrd="0" presId="urn:microsoft.com/office/officeart/2005/8/layout/hList1"/>
    <dgm:cxn modelId="{9852D814-7327-4449-A3EC-3ADCB3E8FFB7}" type="presParOf" srcId="{ED4FEDB9-A269-45FB-B45A-BD320ABCAD1A}" destId="{125A0DC6-7AA6-4BC0-B86F-5421AABA90E7}" srcOrd="4" destOrd="0" presId="urn:microsoft.com/office/officeart/2005/8/layout/hList1"/>
    <dgm:cxn modelId="{6136D60A-5E87-4BB0-B401-171AFE9256FA}" type="presParOf" srcId="{125A0DC6-7AA6-4BC0-B86F-5421AABA90E7}" destId="{0DCC83A0-6B80-4A60-9B81-9DC70FA3E8F5}" srcOrd="0" destOrd="0" presId="urn:microsoft.com/office/officeart/2005/8/layout/hList1"/>
    <dgm:cxn modelId="{73F89BC6-D119-452D-AC89-E13A8C71AB58}" type="presParOf" srcId="{125A0DC6-7AA6-4BC0-B86F-5421AABA90E7}" destId="{7EF1A92F-F6FB-4B59-BF2E-B67336F2DB28}" srcOrd="1" destOrd="0" presId="urn:microsoft.com/office/officeart/2005/8/layout/hList1"/>
    <dgm:cxn modelId="{18408F4F-8C48-4C5D-B6D3-F1C947A43D33}" type="presParOf" srcId="{ED4FEDB9-A269-45FB-B45A-BD320ABCAD1A}" destId="{23206F82-85B9-4E19-B068-420BA048E11A}" srcOrd="5" destOrd="0" presId="urn:microsoft.com/office/officeart/2005/8/layout/hList1"/>
    <dgm:cxn modelId="{181D70EB-8FE5-41E3-AC73-B5B22397CFE1}" type="presParOf" srcId="{ED4FEDB9-A269-45FB-B45A-BD320ABCAD1A}" destId="{43D76EF7-D6D8-4B1B-BB71-661DE7CF2F9D}" srcOrd="6" destOrd="0" presId="urn:microsoft.com/office/officeart/2005/8/layout/hList1"/>
    <dgm:cxn modelId="{0BEB68E0-AD93-444F-9809-0BDC641042C0}" type="presParOf" srcId="{43D76EF7-D6D8-4B1B-BB71-661DE7CF2F9D}" destId="{107891E1-4ED1-4DC1-8871-44D2508AB4E6}" srcOrd="0" destOrd="0" presId="urn:microsoft.com/office/officeart/2005/8/layout/hList1"/>
    <dgm:cxn modelId="{CCD98F45-E28B-4D33-83CE-0B5A09BB4670}" type="presParOf" srcId="{43D76EF7-D6D8-4B1B-BB71-661DE7CF2F9D}" destId="{0C1E2023-8C3A-49B6-ACFD-B22ED0A57CA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91665-D9B8-43DD-945D-F93263A89E3E}">
      <dsp:nvSpPr>
        <dsp:cNvPr id="0" name=""/>
        <dsp:cNvSpPr/>
      </dsp:nvSpPr>
      <dsp:spPr>
        <a:xfrm>
          <a:off x="3953" y="13529"/>
          <a:ext cx="2377306" cy="9509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MUST</a:t>
          </a:r>
        </a:p>
      </dsp:txBody>
      <dsp:txXfrm>
        <a:off x="3953" y="13529"/>
        <a:ext cx="2377306" cy="950922"/>
      </dsp:txXfrm>
    </dsp:sp>
    <dsp:sp modelId="{F91B0215-5195-41CC-95DC-DC9D6F02274B}">
      <dsp:nvSpPr>
        <dsp:cNvPr id="0" name=""/>
        <dsp:cNvSpPr/>
      </dsp:nvSpPr>
      <dsp:spPr>
        <a:xfrm>
          <a:off x="3953" y="964451"/>
          <a:ext cx="2377306" cy="2020320"/>
        </a:xfrm>
        <a:prstGeom prst="rect">
          <a:avLst/>
        </a:prstGeom>
        <a:solidFill>
          <a:schemeClr val="accent4">
            <a:lumMod val="50000"/>
            <a:alpha val="90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Set preferences</a:t>
          </a:r>
        </a:p>
        <a:p>
          <a:pPr marL="171450" lvl="1" indent="-171450" algn="ctr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Scan Product</a:t>
          </a:r>
        </a:p>
        <a:p>
          <a:pPr marL="171450" lvl="1" indent="-171450" algn="ctr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Warnings</a:t>
          </a:r>
        </a:p>
        <a:p>
          <a:pPr marL="171450" lvl="1" indent="-171450" algn="ctr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View basket</a:t>
          </a:r>
        </a:p>
      </dsp:txBody>
      <dsp:txXfrm>
        <a:off x="3953" y="964451"/>
        <a:ext cx="2377306" cy="2020320"/>
      </dsp:txXfrm>
    </dsp:sp>
    <dsp:sp modelId="{51FC659A-EDA7-486C-8C96-2868A937E60A}">
      <dsp:nvSpPr>
        <dsp:cNvPr id="0" name=""/>
        <dsp:cNvSpPr/>
      </dsp:nvSpPr>
      <dsp:spPr>
        <a:xfrm>
          <a:off x="2714082" y="13529"/>
          <a:ext cx="2377306" cy="9509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SHOULD</a:t>
          </a:r>
        </a:p>
      </dsp:txBody>
      <dsp:txXfrm>
        <a:off x="2714082" y="13529"/>
        <a:ext cx="2377306" cy="950922"/>
      </dsp:txXfrm>
    </dsp:sp>
    <dsp:sp modelId="{EA0B58B6-6EAD-450A-94A0-8C6C714EF878}">
      <dsp:nvSpPr>
        <dsp:cNvPr id="0" name=""/>
        <dsp:cNvSpPr/>
      </dsp:nvSpPr>
      <dsp:spPr>
        <a:xfrm>
          <a:off x="2714082" y="964451"/>
          <a:ext cx="2377306" cy="2020320"/>
        </a:xfrm>
        <a:prstGeom prst="rect">
          <a:avLst/>
        </a:prstGeom>
        <a:solidFill>
          <a:schemeClr val="accent4">
            <a:lumMod val="50000"/>
            <a:alpha val="90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Edit basket</a:t>
          </a:r>
        </a:p>
        <a:p>
          <a:pPr marL="171450" lvl="1" indent="-171450" algn="ctr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Recommendations</a:t>
          </a:r>
        </a:p>
      </dsp:txBody>
      <dsp:txXfrm>
        <a:off x="2714082" y="964451"/>
        <a:ext cx="2377306" cy="2020320"/>
      </dsp:txXfrm>
    </dsp:sp>
    <dsp:sp modelId="{0DCC83A0-6B80-4A60-9B81-9DC70FA3E8F5}">
      <dsp:nvSpPr>
        <dsp:cNvPr id="0" name=""/>
        <dsp:cNvSpPr/>
      </dsp:nvSpPr>
      <dsp:spPr>
        <a:xfrm>
          <a:off x="5424211" y="13529"/>
          <a:ext cx="2377306" cy="9509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COULD</a:t>
          </a:r>
        </a:p>
      </dsp:txBody>
      <dsp:txXfrm>
        <a:off x="5424211" y="13529"/>
        <a:ext cx="2377306" cy="950922"/>
      </dsp:txXfrm>
    </dsp:sp>
    <dsp:sp modelId="{7EF1A92F-F6FB-4B59-BF2E-B67336F2DB28}">
      <dsp:nvSpPr>
        <dsp:cNvPr id="0" name=""/>
        <dsp:cNvSpPr/>
      </dsp:nvSpPr>
      <dsp:spPr>
        <a:xfrm>
          <a:off x="5424211" y="964451"/>
          <a:ext cx="2377306" cy="2020320"/>
        </a:xfrm>
        <a:prstGeom prst="rect">
          <a:avLst/>
        </a:prstGeom>
        <a:solidFill>
          <a:schemeClr val="accent4">
            <a:lumMod val="50000"/>
            <a:alpha val="90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Shopping list</a:t>
          </a:r>
        </a:p>
        <a:p>
          <a:pPr marL="171450" lvl="1" indent="-171450" algn="ctr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Payment option</a:t>
          </a:r>
        </a:p>
      </dsp:txBody>
      <dsp:txXfrm>
        <a:off x="5424211" y="964451"/>
        <a:ext cx="2377306" cy="2020320"/>
      </dsp:txXfrm>
    </dsp:sp>
    <dsp:sp modelId="{107891E1-4ED1-4DC1-8871-44D2508AB4E6}">
      <dsp:nvSpPr>
        <dsp:cNvPr id="0" name=""/>
        <dsp:cNvSpPr/>
      </dsp:nvSpPr>
      <dsp:spPr>
        <a:xfrm>
          <a:off x="8134340" y="13529"/>
          <a:ext cx="2377306" cy="9509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WOULD NOT</a:t>
          </a:r>
        </a:p>
      </dsp:txBody>
      <dsp:txXfrm>
        <a:off x="8134340" y="13529"/>
        <a:ext cx="2377306" cy="950922"/>
      </dsp:txXfrm>
    </dsp:sp>
    <dsp:sp modelId="{0C1E2023-8C3A-49B6-ACFD-B22ED0A57CA1}">
      <dsp:nvSpPr>
        <dsp:cNvPr id="0" name=""/>
        <dsp:cNvSpPr/>
      </dsp:nvSpPr>
      <dsp:spPr>
        <a:xfrm>
          <a:off x="8134340" y="964451"/>
          <a:ext cx="2377306" cy="2020320"/>
        </a:xfrm>
        <a:prstGeom prst="rect">
          <a:avLst/>
        </a:prstGeom>
        <a:solidFill>
          <a:schemeClr val="accent4">
            <a:lumMod val="50000"/>
            <a:alpha val="90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Hide product categories</a:t>
          </a:r>
        </a:p>
        <a:p>
          <a:pPr marL="171450" lvl="1" indent="-171450" algn="ctr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Locate products</a:t>
          </a:r>
        </a:p>
        <a:p>
          <a:pPr marL="171450" lvl="1" indent="-171450" algn="ctr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Navigation</a:t>
          </a:r>
        </a:p>
      </dsp:txBody>
      <dsp:txXfrm>
        <a:off x="8134340" y="964451"/>
        <a:ext cx="2377306" cy="2020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FA7B4-F05E-48B4-B1F8-E51EA919E1A3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6011E-AD20-4811-AA6F-F781F758F0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00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Cereals, Crustaceans, Peanuts, Soybeans , Milk, Fish, Eggs,</a:t>
            </a:r>
          </a:p>
          <a:p>
            <a:r>
              <a:rPr lang="en-US" dirty="0"/>
              <a:t>Nuts, Celery, Mustard, Sesame seeds, Sulphur dioxide and sulphites </a:t>
            </a:r>
          </a:p>
          <a:p>
            <a:r>
              <a:rPr lang="en-US" dirty="0"/>
              <a:t>Lupin, Mollusks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011E-AD20-4811-AA6F-F781F758F0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68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application that offers online shopping but IN STORE, with personalized allergen information and AR navigation. Accommodates two flows: with shopping list and without.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011E-AD20-4811-AA6F-F781F758F0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132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11/24/2022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8C28-88C4-39EB-A408-DD5E27A99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EEB717"/>
                </a:solidFill>
              </a:rPr>
              <a:t>Jumbo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25206-C4A6-2D84-07B9-CDEAC2DB4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Yellow &amp; Green teams</a:t>
            </a:r>
          </a:p>
        </p:txBody>
      </p:sp>
    </p:spTree>
    <p:extLst>
      <p:ext uri="{BB962C8B-B14F-4D97-AF65-F5344CB8AC3E}">
        <p14:creationId xmlns:p14="http://schemas.microsoft.com/office/powerpoint/2010/main" val="356076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0E8D-4770-30F3-359D-CE90D52B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EEB717"/>
                </a:solidFill>
              </a:rPr>
              <a:t>QR code scanner in </a:t>
            </a:r>
            <a:r>
              <a:rPr lang="en-GB" dirty="0" err="1">
                <a:solidFill>
                  <a:srgbClr val="EEB717"/>
                </a:solidFill>
              </a:rPr>
              <a:t>ARkit</a:t>
            </a:r>
            <a:r>
              <a:rPr lang="en-GB" dirty="0">
                <a:solidFill>
                  <a:srgbClr val="EEB717"/>
                </a:solidFill>
              </a:rPr>
              <a:t> </a:t>
            </a:r>
          </a:p>
        </p:txBody>
      </p:sp>
      <p:pic>
        <p:nvPicPr>
          <p:cNvPr id="4" name="Picture 2" descr="Demo | Fundaments | Fundaments">
            <a:extLst>
              <a:ext uri="{FF2B5EF4-FFF2-40B4-BE49-F238E27FC236}">
                <a16:creationId xmlns:a16="http://schemas.microsoft.com/office/drawing/2014/main" id="{29FA69DF-3F71-5CB6-F374-0AE453E6F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93" y="1956634"/>
            <a:ext cx="8977972" cy="44562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90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A4B4-31ED-CE7D-D121-3D9FD104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EEB717"/>
                </a:solidFill>
              </a:rPr>
              <a:t>What’s next?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086CB33-F1D4-CA34-F323-1B2F533AB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1392836"/>
              </p:ext>
            </p:extLst>
          </p:nvPr>
        </p:nvGraphicFramePr>
        <p:xfrm>
          <a:off x="1643380" y="2280920"/>
          <a:ext cx="8658860" cy="238125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611636">
                  <a:extLst>
                    <a:ext uri="{9D8B030D-6E8A-4147-A177-3AD203B41FA5}">
                      <a16:colId xmlns:a16="http://schemas.microsoft.com/office/drawing/2014/main" val="1666007341"/>
                    </a:ext>
                  </a:extLst>
                </a:gridCol>
                <a:gridCol w="1108173">
                  <a:extLst>
                    <a:ext uri="{9D8B030D-6E8A-4147-A177-3AD203B41FA5}">
                      <a16:colId xmlns:a16="http://schemas.microsoft.com/office/drawing/2014/main" val="416548406"/>
                    </a:ext>
                  </a:extLst>
                </a:gridCol>
                <a:gridCol w="3939051">
                  <a:extLst>
                    <a:ext uri="{9D8B030D-6E8A-4147-A177-3AD203B41FA5}">
                      <a16:colId xmlns:a16="http://schemas.microsoft.com/office/drawing/2014/main" val="328227293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r>
                        <a:rPr lang="en-GB" sz="2000" dirty="0"/>
                        <a:t>Yellow Team</a:t>
                      </a: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Green Team</a:t>
                      </a: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019838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Routes </a:t>
                      </a: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Allergen information</a:t>
                      </a: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106076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Navigation</a:t>
                      </a: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Displaying the navigation</a:t>
                      </a: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959675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Integrate barcode scanner to AR</a:t>
                      </a: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Usability Testing</a:t>
                      </a: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574470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Barcode instead of QR code</a:t>
                      </a: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Improve MVP</a:t>
                      </a:r>
                    </a:p>
                  </a:txBody>
                  <a:tcPr>
                    <a:lnL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EEB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312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85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0344B-106D-96A5-0BD6-F72D1BEC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EB717"/>
                </a:solidFill>
              </a:rPr>
              <a:t>Goals</a:t>
            </a:r>
          </a:p>
        </p:txBody>
      </p:sp>
      <p:pic>
        <p:nvPicPr>
          <p:cNvPr id="5" name="Picture 4" descr="Inside mushroom close-up">
            <a:extLst>
              <a:ext uri="{FF2B5EF4-FFF2-40B4-BE49-F238E27FC236}">
                <a16:creationId xmlns:a16="http://schemas.microsoft.com/office/drawing/2014/main" id="{10E654BF-6C01-6977-3C46-59A3A114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F4E4-9797-8710-8C3C-5FD50D754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GB" dirty="0"/>
              <a:t>Revise MOSCOW prioritization</a:t>
            </a:r>
          </a:p>
          <a:p>
            <a:r>
              <a:rPr lang="en-GB" dirty="0"/>
              <a:t>EU Allergen regulations</a:t>
            </a:r>
          </a:p>
          <a:p>
            <a:r>
              <a:rPr lang="en-GB" dirty="0"/>
              <a:t>MVP progress</a:t>
            </a:r>
          </a:p>
          <a:p>
            <a:r>
              <a:rPr lang="en-GB" dirty="0"/>
              <a:t>Merger between teams</a:t>
            </a:r>
          </a:p>
          <a:p>
            <a:pPr lvl="1"/>
            <a:r>
              <a:rPr lang="en-GB" dirty="0"/>
              <a:t>Ideation</a:t>
            </a:r>
          </a:p>
          <a:p>
            <a:pPr lvl="1"/>
            <a:r>
              <a:rPr lang="en-GB" dirty="0"/>
              <a:t>UI solutions</a:t>
            </a:r>
          </a:p>
          <a:p>
            <a:pPr lvl="1"/>
            <a:r>
              <a:rPr lang="en-GB" dirty="0"/>
              <a:t>Flutter and AR integration</a:t>
            </a:r>
          </a:p>
          <a:p>
            <a:r>
              <a:rPr lang="en-GB" dirty="0"/>
              <a:t>What’s next?</a:t>
            </a:r>
          </a:p>
          <a:p>
            <a:endParaRPr lang="en-GB" dirty="0"/>
          </a:p>
        </p:txBody>
      </p:sp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069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C2BB-D33D-74EE-14DD-C75DC018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EEB717"/>
                </a:solidFill>
              </a:rPr>
              <a:t>Revise MOSCOW table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B2AF303-DEBB-22C9-EC4A-EAFEB81FE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210341"/>
              </p:ext>
            </p:extLst>
          </p:nvPr>
        </p:nvGraphicFramePr>
        <p:xfrm>
          <a:off x="838200" y="2338809"/>
          <a:ext cx="10515600" cy="2998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94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A23B-B440-919F-4631-20088313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EEB717"/>
                </a:solidFill>
              </a:rPr>
              <a:t>Allergens</a:t>
            </a:r>
          </a:p>
        </p:txBody>
      </p:sp>
      <p:pic>
        <p:nvPicPr>
          <p:cNvPr id="1026" name="Picture 2" descr="Celery Growing and Harvest Information - VeggieHarvest.com">
            <a:extLst>
              <a:ext uri="{FF2B5EF4-FFF2-40B4-BE49-F238E27FC236}">
                <a16:creationId xmlns:a16="http://schemas.microsoft.com/office/drawing/2014/main" id="{785B752E-5B1B-F218-2279-AED37F9C4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37" y="5039010"/>
            <a:ext cx="2095388" cy="9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C7C216-547B-C291-37E4-B1BC3A04C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536" y="1512828"/>
            <a:ext cx="1572628" cy="1339381"/>
          </a:xfrm>
          <a:prstGeom prst="rect">
            <a:avLst/>
          </a:prstGeom>
        </p:spPr>
      </p:pic>
      <p:pic>
        <p:nvPicPr>
          <p:cNvPr id="1028" name="Picture 4" descr="PUD prawns - pink prawns - Klaas Puul EN">
            <a:extLst>
              <a:ext uri="{FF2B5EF4-FFF2-40B4-BE49-F238E27FC236}">
                <a16:creationId xmlns:a16="http://schemas.microsoft.com/office/drawing/2014/main" id="{70179BC0-E98A-4A83-E019-CF9133F2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" y="1404349"/>
            <a:ext cx="1477201" cy="147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y Dry Roasted Peanuts Online | The Nut Market">
            <a:extLst>
              <a:ext uri="{FF2B5EF4-FFF2-40B4-BE49-F238E27FC236}">
                <a16:creationId xmlns:a16="http://schemas.microsoft.com/office/drawing/2014/main" id="{04C92272-E185-9959-EE10-9CADAECDE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91" y="1138299"/>
            <a:ext cx="2065733" cy="20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ybeans - MN Ag Mag">
            <a:extLst>
              <a:ext uri="{FF2B5EF4-FFF2-40B4-BE49-F238E27FC236}">
                <a16:creationId xmlns:a16="http://schemas.microsoft.com/office/drawing/2014/main" id="{9B5FFC92-07B8-9472-C809-02FED56C3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727" y="2974780"/>
            <a:ext cx="2247628" cy="147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s Milk Good or Bad for You? | KQED Education">
            <a:extLst>
              <a:ext uri="{FF2B5EF4-FFF2-40B4-BE49-F238E27FC236}">
                <a16:creationId xmlns:a16="http://schemas.microsoft.com/office/drawing/2014/main" id="{7A816A6F-2751-1D57-61B9-49699315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2942237"/>
            <a:ext cx="2536033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31AAAD-10EC-42A9-1698-1BFF6A37DE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6" y="3132585"/>
            <a:ext cx="1644125" cy="1477201"/>
          </a:xfrm>
          <a:prstGeom prst="rect">
            <a:avLst/>
          </a:prstGeom>
        </p:spPr>
      </p:pic>
      <p:pic>
        <p:nvPicPr>
          <p:cNvPr id="1038" name="Picture 14" descr="steamed fish food dish with lemons on white ceramic plate, Seafood Fried  fish Nutrient, A delicious fish HD material, food, animals png by:  pngkh.com - PNGKH.COM">
            <a:extLst>
              <a:ext uri="{FF2B5EF4-FFF2-40B4-BE49-F238E27FC236}">
                <a16:creationId xmlns:a16="http://schemas.microsoft.com/office/drawing/2014/main" id="{9101142F-6188-6990-1CB4-D92D83F4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573" y="1306811"/>
            <a:ext cx="2434266" cy="16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eggs | Farm Fresh Eggs | Brown Eggs | Organic Eggs | Safe Eggs | Branded  Eggs">
            <a:extLst>
              <a:ext uri="{FF2B5EF4-FFF2-40B4-BE49-F238E27FC236}">
                <a16:creationId xmlns:a16="http://schemas.microsoft.com/office/drawing/2014/main" id="{E0E7CD78-589F-3424-A345-684B426B0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41" y="1397603"/>
            <a:ext cx="1477201" cy="145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ottom-culture mussels | D Z M">
            <a:extLst>
              <a:ext uri="{FF2B5EF4-FFF2-40B4-BE49-F238E27FC236}">
                <a16:creationId xmlns:a16="http://schemas.microsoft.com/office/drawing/2014/main" id="{80B499E5-B210-6229-7F1F-1992E676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779" y="3131061"/>
            <a:ext cx="1693871" cy="13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ulk Organic Sesame Seeds, 1kg - nud fud inc">
            <a:extLst>
              <a:ext uri="{FF2B5EF4-FFF2-40B4-BE49-F238E27FC236}">
                <a16:creationId xmlns:a16="http://schemas.microsoft.com/office/drawing/2014/main" id="{872C97DF-928E-14C9-C0B7-CA738FD8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291" y="2899695"/>
            <a:ext cx="3082650" cy="184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ustard Seeds Yellow - Dried Fruit For Africa">
            <a:extLst>
              <a:ext uri="{FF2B5EF4-FFF2-40B4-BE49-F238E27FC236}">
                <a16:creationId xmlns:a16="http://schemas.microsoft.com/office/drawing/2014/main" id="{CA12AAB4-B19E-C7DA-6327-8BEA5A4A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380" y="4831181"/>
            <a:ext cx="2434265" cy="14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upins in brine - La Rocca">
            <a:extLst>
              <a:ext uri="{FF2B5EF4-FFF2-40B4-BE49-F238E27FC236}">
                <a16:creationId xmlns:a16="http://schemas.microsoft.com/office/drawing/2014/main" id="{E14A7089-F6E2-E64C-DCEB-20E1229F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408" y="4609786"/>
            <a:ext cx="1774925" cy="17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RIED FRUITS – Ayoub's Dried Fruits &amp; Nuts">
            <a:extLst>
              <a:ext uri="{FF2B5EF4-FFF2-40B4-BE49-F238E27FC236}">
                <a16:creationId xmlns:a16="http://schemas.microsoft.com/office/drawing/2014/main" id="{A56AFB45-7182-D928-9D23-168D254A4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98" y="4710225"/>
            <a:ext cx="1548581" cy="154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5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24C5-09BE-A24D-C691-88EB26A5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EEB717"/>
                </a:solidFill>
              </a:rPr>
              <a:t>MVP progress</a:t>
            </a:r>
          </a:p>
        </p:txBody>
      </p:sp>
      <p:pic>
        <p:nvPicPr>
          <p:cNvPr id="2050" name="Picture 2" descr="Demo | Fundaments | Fundaments">
            <a:extLst>
              <a:ext uri="{FF2B5EF4-FFF2-40B4-BE49-F238E27FC236}">
                <a16:creationId xmlns:a16="http://schemas.microsoft.com/office/drawing/2014/main" id="{3E38B36A-CEF2-1EA2-9E6A-CD4BB0C5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25" y="1498777"/>
            <a:ext cx="8977972" cy="44562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9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86" name="Oval 308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A2478D-55A9-518A-E5D0-7798DD8EC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Rectangle 3089">
            <a:extLst>
              <a:ext uri="{FF2B5EF4-FFF2-40B4-BE49-F238E27FC236}">
                <a16:creationId xmlns:a16="http://schemas.microsoft.com/office/drawing/2014/main" id="{4E092522-F938-4947-B626-82848FF32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92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96" name="Group 3095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3097" name="Oval 3096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8" name="Oval 3097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099" name="Oval 3098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AD255D-7144-9B81-AD5E-74EAEF99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344" y="1251284"/>
            <a:ext cx="3952428" cy="2822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cap="all" spc="1500" dirty="0">
                <a:solidFill>
                  <a:srgbClr val="EEB717"/>
                </a:solidFill>
              </a:rPr>
              <a:t>The Merger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5362E3-824F-D651-9909-1BACEA32D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388" y="4166073"/>
            <a:ext cx="3330341" cy="9207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cap="all" spc="400"/>
              <a:t>Ideation</a:t>
            </a:r>
          </a:p>
        </p:txBody>
      </p:sp>
      <p:sp>
        <p:nvSpPr>
          <p:cNvPr id="3101" name="Oval 3100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03" name="Oval 3102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0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435F-906B-D46C-8545-22C2155A9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0148"/>
            <a:ext cx="10515600" cy="1325563"/>
          </a:xfrm>
          <a:custGeom>
            <a:avLst/>
            <a:gdLst>
              <a:gd name="connsiteX0" fmla="*/ 0 w 10515600"/>
              <a:gd name="connsiteY0" fmla="*/ 0 h 1325563"/>
              <a:gd name="connsiteX1" fmla="*/ 479044 w 10515600"/>
              <a:gd name="connsiteY1" fmla="*/ 0 h 1325563"/>
              <a:gd name="connsiteX2" fmla="*/ 1168400 w 10515600"/>
              <a:gd name="connsiteY2" fmla="*/ 0 h 1325563"/>
              <a:gd name="connsiteX3" fmla="*/ 1857756 w 10515600"/>
              <a:gd name="connsiteY3" fmla="*/ 0 h 1325563"/>
              <a:gd name="connsiteX4" fmla="*/ 2231644 w 10515600"/>
              <a:gd name="connsiteY4" fmla="*/ 0 h 1325563"/>
              <a:gd name="connsiteX5" fmla="*/ 2921000 w 10515600"/>
              <a:gd name="connsiteY5" fmla="*/ 0 h 1325563"/>
              <a:gd name="connsiteX6" fmla="*/ 3189732 w 10515600"/>
              <a:gd name="connsiteY6" fmla="*/ 0 h 1325563"/>
              <a:gd name="connsiteX7" fmla="*/ 3773932 w 10515600"/>
              <a:gd name="connsiteY7" fmla="*/ 0 h 1325563"/>
              <a:gd name="connsiteX8" fmla="*/ 4568444 w 10515600"/>
              <a:gd name="connsiteY8" fmla="*/ 0 h 1325563"/>
              <a:gd name="connsiteX9" fmla="*/ 5152644 w 10515600"/>
              <a:gd name="connsiteY9" fmla="*/ 0 h 1325563"/>
              <a:gd name="connsiteX10" fmla="*/ 5526532 w 10515600"/>
              <a:gd name="connsiteY10" fmla="*/ 0 h 1325563"/>
              <a:gd name="connsiteX11" fmla="*/ 6005576 w 10515600"/>
              <a:gd name="connsiteY11" fmla="*/ 0 h 1325563"/>
              <a:gd name="connsiteX12" fmla="*/ 6379464 w 10515600"/>
              <a:gd name="connsiteY12" fmla="*/ 0 h 1325563"/>
              <a:gd name="connsiteX13" fmla="*/ 6648196 w 10515600"/>
              <a:gd name="connsiteY13" fmla="*/ 0 h 1325563"/>
              <a:gd name="connsiteX14" fmla="*/ 7127240 w 10515600"/>
              <a:gd name="connsiteY14" fmla="*/ 0 h 1325563"/>
              <a:gd name="connsiteX15" fmla="*/ 7921752 w 10515600"/>
              <a:gd name="connsiteY15" fmla="*/ 0 h 1325563"/>
              <a:gd name="connsiteX16" fmla="*/ 8190484 w 10515600"/>
              <a:gd name="connsiteY16" fmla="*/ 0 h 1325563"/>
              <a:gd name="connsiteX17" fmla="*/ 8879840 w 10515600"/>
              <a:gd name="connsiteY17" fmla="*/ 0 h 1325563"/>
              <a:gd name="connsiteX18" fmla="*/ 9569196 w 10515600"/>
              <a:gd name="connsiteY18" fmla="*/ 0 h 1325563"/>
              <a:gd name="connsiteX19" fmla="*/ 9837928 w 10515600"/>
              <a:gd name="connsiteY19" fmla="*/ 0 h 1325563"/>
              <a:gd name="connsiteX20" fmla="*/ 10515600 w 10515600"/>
              <a:gd name="connsiteY20" fmla="*/ 0 h 1325563"/>
              <a:gd name="connsiteX21" fmla="*/ 10515600 w 10515600"/>
              <a:gd name="connsiteY21" fmla="*/ 441854 h 1325563"/>
              <a:gd name="connsiteX22" fmla="*/ 10515600 w 10515600"/>
              <a:gd name="connsiteY22" fmla="*/ 870453 h 1325563"/>
              <a:gd name="connsiteX23" fmla="*/ 10515600 w 10515600"/>
              <a:gd name="connsiteY23" fmla="*/ 1325563 h 1325563"/>
              <a:gd name="connsiteX24" fmla="*/ 9721088 w 10515600"/>
              <a:gd name="connsiteY24" fmla="*/ 1325563 h 1325563"/>
              <a:gd name="connsiteX25" fmla="*/ 9136888 w 10515600"/>
              <a:gd name="connsiteY25" fmla="*/ 1325563 h 1325563"/>
              <a:gd name="connsiteX26" fmla="*/ 8552688 w 10515600"/>
              <a:gd name="connsiteY26" fmla="*/ 1325563 h 1325563"/>
              <a:gd name="connsiteX27" fmla="*/ 8178800 w 10515600"/>
              <a:gd name="connsiteY27" fmla="*/ 1325563 h 1325563"/>
              <a:gd name="connsiteX28" fmla="*/ 7489444 w 10515600"/>
              <a:gd name="connsiteY28" fmla="*/ 1325563 h 1325563"/>
              <a:gd name="connsiteX29" fmla="*/ 6800088 w 10515600"/>
              <a:gd name="connsiteY29" fmla="*/ 1325563 h 1325563"/>
              <a:gd name="connsiteX30" fmla="*/ 6110732 w 10515600"/>
              <a:gd name="connsiteY30" fmla="*/ 1325563 h 1325563"/>
              <a:gd name="connsiteX31" fmla="*/ 5736844 w 10515600"/>
              <a:gd name="connsiteY31" fmla="*/ 1325563 h 1325563"/>
              <a:gd name="connsiteX32" fmla="*/ 5362956 w 10515600"/>
              <a:gd name="connsiteY32" fmla="*/ 1325563 h 1325563"/>
              <a:gd name="connsiteX33" fmla="*/ 4989068 w 10515600"/>
              <a:gd name="connsiteY33" fmla="*/ 1325563 h 1325563"/>
              <a:gd name="connsiteX34" fmla="*/ 4194556 w 10515600"/>
              <a:gd name="connsiteY34" fmla="*/ 1325563 h 1325563"/>
              <a:gd name="connsiteX35" fmla="*/ 3610356 w 10515600"/>
              <a:gd name="connsiteY35" fmla="*/ 1325563 h 1325563"/>
              <a:gd name="connsiteX36" fmla="*/ 2921000 w 10515600"/>
              <a:gd name="connsiteY36" fmla="*/ 1325563 h 1325563"/>
              <a:gd name="connsiteX37" fmla="*/ 2547112 w 10515600"/>
              <a:gd name="connsiteY37" fmla="*/ 1325563 h 1325563"/>
              <a:gd name="connsiteX38" fmla="*/ 2068068 w 10515600"/>
              <a:gd name="connsiteY38" fmla="*/ 1325563 h 1325563"/>
              <a:gd name="connsiteX39" fmla="*/ 1273556 w 10515600"/>
              <a:gd name="connsiteY39" fmla="*/ 1325563 h 1325563"/>
              <a:gd name="connsiteX40" fmla="*/ 794512 w 10515600"/>
              <a:gd name="connsiteY40" fmla="*/ 1325563 h 1325563"/>
              <a:gd name="connsiteX41" fmla="*/ 0 w 10515600"/>
              <a:gd name="connsiteY41" fmla="*/ 1325563 h 1325563"/>
              <a:gd name="connsiteX42" fmla="*/ 0 w 10515600"/>
              <a:gd name="connsiteY42" fmla="*/ 923476 h 1325563"/>
              <a:gd name="connsiteX43" fmla="*/ 0 w 10515600"/>
              <a:gd name="connsiteY43" fmla="*/ 455110 h 1325563"/>
              <a:gd name="connsiteX44" fmla="*/ 0 w 10515600"/>
              <a:gd name="connsiteY44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1325563" fill="none" extrusionOk="0">
                <a:moveTo>
                  <a:pt x="0" y="0"/>
                </a:moveTo>
                <a:cubicBezTo>
                  <a:pt x="209493" y="-41045"/>
                  <a:pt x="287858" y="48550"/>
                  <a:pt x="479044" y="0"/>
                </a:cubicBezTo>
                <a:cubicBezTo>
                  <a:pt x="670230" y="-48550"/>
                  <a:pt x="981100" y="69579"/>
                  <a:pt x="1168400" y="0"/>
                </a:cubicBezTo>
                <a:cubicBezTo>
                  <a:pt x="1355700" y="-69579"/>
                  <a:pt x="1654806" y="75776"/>
                  <a:pt x="1857756" y="0"/>
                </a:cubicBezTo>
                <a:cubicBezTo>
                  <a:pt x="2060706" y="-75776"/>
                  <a:pt x="2130232" y="33494"/>
                  <a:pt x="2231644" y="0"/>
                </a:cubicBezTo>
                <a:cubicBezTo>
                  <a:pt x="2333056" y="-33494"/>
                  <a:pt x="2681214" y="36816"/>
                  <a:pt x="2921000" y="0"/>
                </a:cubicBezTo>
                <a:cubicBezTo>
                  <a:pt x="3160786" y="-36816"/>
                  <a:pt x="3113525" y="31580"/>
                  <a:pt x="3189732" y="0"/>
                </a:cubicBezTo>
                <a:cubicBezTo>
                  <a:pt x="3265939" y="-31580"/>
                  <a:pt x="3525721" y="25200"/>
                  <a:pt x="3773932" y="0"/>
                </a:cubicBezTo>
                <a:cubicBezTo>
                  <a:pt x="4022143" y="-25200"/>
                  <a:pt x="4344980" y="75111"/>
                  <a:pt x="4568444" y="0"/>
                </a:cubicBezTo>
                <a:cubicBezTo>
                  <a:pt x="4791908" y="-75111"/>
                  <a:pt x="4933703" y="36415"/>
                  <a:pt x="5152644" y="0"/>
                </a:cubicBezTo>
                <a:cubicBezTo>
                  <a:pt x="5371585" y="-36415"/>
                  <a:pt x="5349111" y="29956"/>
                  <a:pt x="5526532" y="0"/>
                </a:cubicBezTo>
                <a:cubicBezTo>
                  <a:pt x="5703953" y="-29956"/>
                  <a:pt x="5891535" y="2520"/>
                  <a:pt x="6005576" y="0"/>
                </a:cubicBezTo>
                <a:cubicBezTo>
                  <a:pt x="6119617" y="-2520"/>
                  <a:pt x="6233700" y="4402"/>
                  <a:pt x="6379464" y="0"/>
                </a:cubicBezTo>
                <a:cubicBezTo>
                  <a:pt x="6525228" y="-4402"/>
                  <a:pt x="6583487" y="11299"/>
                  <a:pt x="6648196" y="0"/>
                </a:cubicBezTo>
                <a:cubicBezTo>
                  <a:pt x="6712905" y="-11299"/>
                  <a:pt x="6948285" y="29450"/>
                  <a:pt x="7127240" y="0"/>
                </a:cubicBezTo>
                <a:cubicBezTo>
                  <a:pt x="7306195" y="-29450"/>
                  <a:pt x="7637849" y="37004"/>
                  <a:pt x="7921752" y="0"/>
                </a:cubicBezTo>
                <a:cubicBezTo>
                  <a:pt x="8205655" y="-37004"/>
                  <a:pt x="8075667" y="31814"/>
                  <a:pt x="8190484" y="0"/>
                </a:cubicBezTo>
                <a:cubicBezTo>
                  <a:pt x="8305301" y="-31814"/>
                  <a:pt x="8677150" y="3388"/>
                  <a:pt x="8879840" y="0"/>
                </a:cubicBezTo>
                <a:cubicBezTo>
                  <a:pt x="9082530" y="-3388"/>
                  <a:pt x="9248422" y="34607"/>
                  <a:pt x="9569196" y="0"/>
                </a:cubicBezTo>
                <a:cubicBezTo>
                  <a:pt x="9889970" y="-34607"/>
                  <a:pt x="9755681" y="11088"/>
                  <a:pt x="9837928" y="0"/>
                </a:cubicBezTo>
                <a:cubicBezTo>
                  <a:pt x="9920175" y="-11088"/>
                  <a:pt x="10299937" y="11566"/>
                  <a:pt x="10515600" y="0"/>
                </a:cubicBezTo>
                <a:cubicBezTo>
                  <a:pt x="10542620" y="147856"/>
                  <a:pt x="10506921" y="288095"/>
                  <a:pt x="10515600" y="441854"/>
                </a:cubicBezTo>
                <a:cubicBezTo>
                  <a:pt x="10524279" y="595613"/>
                  <a:pt x="10510272" y="732670"/>
                  <a:pt x="10515600" y="870453"/>
                </a:cubicBezTo>
                <a:cubicBezTo>
                  <a:pt x="10520928" y="1008236"/>
                  <a:pt x="10504151" y="1218716"/>
                  <a:pt x="10515600" y="1325563"/>
                </a:cubicBezTo>
                <a:cubicBezTo>
                  <a:pt x="10167472" y="1377597"/>
                  <a:pt x="9919548" y="1248858"/>
                  <a:pt x="9721088" y="1325563"/>
                </a:cubicBezTo>
                <a:cubicBezTo>
                  <a:pt x="9522628" y="1402268"/>
                  <a:pt x="9350458" y="1292503"/>
                  <a:pt x="9136888" y="1325563"/>
                </a:cubicBezTo>
                <a:cubicBezTo>
                  <a:pt x="8923318" y="1358623"/>
                  <a:pt x="8738331" y="1264144"/>
                  <a:pt x="8552688" y="1325563"/>
                </a:cubicBezTo>
                <a:cubicBezTo>
                  <a:pt x="8367045" y="1386982"/>
                  <a:pt x="8270675" y="1299204"/>
                  <a:pt x="8178800" y="1325563"/>
                </a:cubicBezTo>
                <a:cubicBezTo>
                  <a:pt x="8086925" y="1351922"/>
                  <a:pt x="7651327" y="1300528"/>
                  <a:pt x="7489444" y="1325563"/>
                </a:cubicBezTo>
                <a:cubicBezTo>
                  <a:pt x="7327561" y="1350598"/>
                  <a:pt x="6938916" y="1292445"/>
                  <a:pt x="6800088" y="1325563"/>
                </a:cubicBezTo>
                <a:cubicBezTo>
                  <a:pt x="6661260" y="1358681"/>
                  <a:pt x="6419276" y="1272681"/>
                  <a:pt x="6110732" y="1325563"/>
                </a:cubicBezTo>
                <a:cubicBezTo>
                  <a:pt x="5802188" y="1378445"/>
                  <a:pt x="5886143" y="1288211"/>
                  <a:pt x="5736844" y="1325563"/>
                </a:cubicBezTo>
                <a:cubicBezTo>
                  <a:pt x="5587545" y="1362915"/>
                  <a:pt x="5517712" y="1311902"/>
                  <a:pt x="5362956" y="1325563"/>
                </a:cubicBezTo>
                <a:cubicBezTo>
                  <a:pt x="5208200" y="1339224"/>
                  <a:pt x="5090066" y="1323239"/>
                  <a:pt x="4989068" y="1325563"/>
                </a:cubicBezTo>
                <a:cubicBezTo>
                  <a:pt x="4888070" y="1327887"/>
                  <a:pt x="4535398" y="1299482"/>
                  <a:pt x="4194556" y="1325563"/>
                </a:cubicBezTo>
                <a:cubicBezTo>
                  <a:pt x="3853714" y="1351644"/>
                  <a:pt x="3848766" y="1302400"/>
                  <a:pt x="3610356" y="1325563"/>
                </a:cubicBezTo>
                <a:cubicBezTo>
                  <a:pt x="3371946" y="1348726"/>
                  <a:pt x="3209896" y="1264199"/>
                  <a:pt x="2921000" y="1325563"/>
                </a:cubicBezTo>
                <a:cubicBezTo>
                  <a:pt x="2632104" y="1386927"/>
                  <a:pt x="2651801" y="1303542"/>
                  <a:pt x="2547112" y="1325563"/>
                </a:cubicBezTo>
                <a:cubicBezTo>
                  <a:pt x="2442423" y="1347584"/>
                  <a:pt x="2302669" y="1274945"/>
                  <a:pt x="2068068" y="1325563"/>
                </a:cubicBezTo>
                <a:cubicBezTo>
                  <a:pt x="1833467" y="1376181"/>
                  <a:pt x="1602677" y="1248440"/>
                  <a:pt x="1273556" y="1325563"/>
                </a:cubicBezTo>
                <a:cubicBezTo>
                  <a:pt x="944435" y="1402686"/>
                  <a:pt x="981517" y="1305630"/>
                  <a:pt x="794512" y="1325563"/>
                </a:cubicBezTo>
                <a:cubicBezTo>
                  <a:pt x="607507" y="1345496"/>
                  <a:pt x="260369" y="1256638"/>
                  <a:pt x="0" y="1325563"/>
                </a:cubicBezTo>
                <a:cubicBezTo>
                  <a:pt x="-43436" y="1148739"/>
                  <a:pt x="16767" y="1045539"/>
                  <a:pt x="0" y="923476"/>
                </a:cubicBezTo>
                <a:cubicBezTo>
                  <a:pt x="-16767" y="801413"/>
                  <a:pt x="45319" y="566990"/>
                  <a:pt x="0" y="455110"/>
                </a:cubicBezTo>
                <a:cubicBezTo>
                  <a:pt x="-45319" y="343230"/>
                  <a:pt x="32235" y="149455"/>
                  <a:pt x="0" y="0"/>
                </a:cubicBezTo>
                <a:close/>
              </a:path>
              <a:path w="10515600" h="1325563" stroke="0" extrusionOk="0">
                <a:moveTo>
                  <a:pt x="0" y="0"/>
                </a:moveTo>
                <a:cubicBezTo>
                  <a:pt x="68523" y="-31073"/>
                  <a:pt x="143930" y="25713"/>
                  <a:pt x="268732" y="0"/>
                </a:cubicBezTo>
                <a:cubicBezTo>
                  <a:pt x="393534" y="-25713"/>
                  <a:pt x="770213" y="47652"/>
                  <a:pt x="958088" y="0"/>
                </a:cubicBezTo>
                <a:cubicBezTo>
                  <a:pt x="1145963" y="-47652"/>
                  <a:pt x="1284472" y="56791"/>
                  <a:pt x="1542288" y="0"/>
                </a:cubicBezTo>
                <a:cubicBezTo>
                  <a:pt x="1800104" y="-56791"/>
                  <a:pt x="1805521" y="37133"/>
                  <a:pt x="2021332" y="0"/>
                </a:cubicBezTo>
                <a:cubicBezTo>
                  <a:pt x="2237143" y="-37133"/>
                  <a:pt x="2323593" y="43827"/>
                  <a:pt x="2500376" y="0"/>
                </a:cubicBezTo>
                <a:cubicBezTo>
                  <a:pt x="2677159" y="-43827"/>
                  <a:pt x="3020168" y="22002"/>
                  <a:pt x="3294888" y="0"/>
                </a:cubicBezTo>
                <a:cubicBezTo>
                  <a:pt x="3569608" y="-22002"/>
                  <a:pt x="3649181" y="7906"/>
                  <a:pt x="3879088" y="0"/>
                </a:cubicBezTo>
                <a:cubicBezTo>
                  <a:pt x="4108995" y="-7906"/>
                  <a:pt x="4153011" y="17487"/>
                  <a:pt x="4252976" y="0"/>
                </a:cubicBezTo>
                <a:cubicBezTo>
                  <a:pt x="4352941" y="-17487"/>
                  <a:pt x="4796303" y="49220"/>
                  <a:pt x="4942332" y="0"/>
                </a:cubicBezTo>
                <a:cubicBezTo>
                  <a:pt x="5088361" y="-49220"/>
                  <a:pt x="5483438" y="77224"/>
                  <a:pt x="5631688" y="0"/>
                </a:cubicBezTo>
                <a:cubicBezTo>
                  <a:pt x="5779938" y="-77224"/>
                  <a:pt x="5966795" y="45449"/>
                  <a:pt x="6215888" y="0"/>
                </a:cubicBezTo>
                <a:cubicBezTo>
                  <a:pt x="6464981" y="-45449"/>
                  <a:pt x="6712930" y="41521"/>
                  <a:pt x="7010400" y="0"/>
                </a:cubicBezTo>
                <a:cubicBezTo>
                  <a:pt x="7307870" y="-41521"/>
                  <a:pt x="7368505" y="28193"/>
                  <a:pt x="7594600" y="0"/>
                </a:cubicBezTo>
                <a:cubicBezTo>
                  <a:pt x="7820695" y="-28193"/>
                  <a:pt x="8075055" y="36217"/>
                  <a:pt x="8283956" y="0"/>
                </a:cubicBezTo>
                <a:cubicBezTo>
                  <a:pt x="8492857" y="-36217"/>
                  <a:pt x="8672717" y="66073"/>
                  <a:pt x="8973312" y="0"/>
                </a:cubicBezTo>
                <a:cubicBezTo>
                  <a:pt x="9273907" y="-66073"/>
                  <a:pt x="9345334" y="30743"/>
                  <a:pt x="9662668" y="0"/>
                </a:cubicBezTo>
                <a:cubicBezTo>
                  <a:pt x="9980002" y="-30743"/>
                  <a:pt x="10188804" y="63432"/>
                  <a:pt x="10515600" y="0"/>
                </a:cubicBezTo>
                <a:cubicBezTo>
                  <a:pt x="10549447" y="224772"/>
                  <a:pt x="10492182" y="239436"/>
                  <a:pt x="10515600" y="455110"/>
                </a:cubicBezTo>
                <a:cubicBezTo>
                  <a:pt x="10539018" y="670784"/>
                  <a:pt x="10475631" y="665422"/>
                  <a:pt x="10515600" y="857197"/>
                </a:cubicBezTo>
                <a:cubicBezTo>
                  <a:pt x="10555569" y="1048972"/>
                  <a:pt x="10502541" y="1106949"/>
                  <a:pt x="10515600" y="1325563"/>
                </a:cubicBezTo>
                <a:cubicBezTo>
                  <a:pt x="10439163" y="1336240"/>
                  <a:pt x="10362032" y="1299739"/>
                  <a:pt x="10246868" y="1325563"/>
                </a:cubicBezTo>
                <a:cubicBezTo>
                  <a:pt x="10131704" y="1351387"/>
                  <a:pt x="9995074" y="1268876"/>
                  <a:pt x="9767824" y="1325563"/>
                </a:cubicBezTo>
                <a:cubicBezTo>
                  <a:pt x="9540574" y="1382250"/>
                  <a:pt x="9253435" y="1279430"/>
                  <a:pt x="8973312" y="1325563"/>
                </a:cubicBezTo>
                <a:cubicBezTo>
                  <a:pt x="8693189" y="1371696"/>
                  <a:pt x="8789461" y="1319247"/>
                  <a:pt x="8704580" y="1325563"/>
                </a:cubicBezTo>
                <a:cubicBezTo>
                  <a:pt x="8619699" y="1331879"/>
                  <a:pt x="8454802" y="1296717"/>
                  <a:pt x="8330692" y="1325563"/>
                </a:cubicBezTo>
                <a:cubicBezTo>
                  <a:pt x="8206582" y="1354409"/>
                  <a:pt x="7846453" y="1269680"/>
                  <a:pt x="7536180" y="1325563"/>
                </a:cubicBezTo>
                <a:cubicBezTo>
                  <a:pt x="7225907" y="1381446"/>
                  <a:pt x="7145811" y="1286151"/>
                  <a:pt x="6846824" y="1325563"/>
                </a:cubicBezTo>
                <a:cubicBezTo>
                  <a:pt x="6547837" y="1364975"/>
                  <a:pt x="6444337" y="1268245"/>
                  <a:pt x="6052312" y="1325563"/>
                </a:cubicBezTo>
                <a:cubicBezTo>
                  <a:pt x="5660287" y="1382881"/>
                  <a:pt x="5580397" y="1231579"/>
                  <a:pt x="5257800" y="1325563"/>
                </a:cubicBezTo>
                <a:cubicBezTo>
                  <a:pt x="4935203" y="1419547"/>
                  <a:pt x="4828326" y="1275059"/>
                  <a:pt x="4673600" y="1325563"/>
                </a:cubicBezTo>
                <a:cubicBezTo>
                  <a:pt x="4518874" y="1376067"/>
                  <a:pt x="4469937" y="1324700"/>
                  <a:pt x="4299712" y="1325563"/>
                </a:cubicBezTo>
                <a:cubicBezTo>
                  <a:pt x="4129487" y="1326426"/>
                  <a:pt x="4027453" y="1303567"/>
                  <a:pt x="3925824" y="1325563"/>
                </a:cubicBezTo>
                <a:cubicBezTo>
                  <a:pt x="3824195" y="1347559"/>
                  <a:pt x="3432848" y="1275679"/>
                  <a:pt x="3236468" y="1325563"/>
                </a:cubicBezTo>
                <a:cubicBezTo>
                  <a:pt x="3040088" y="1375447"/>
                  <a:pt x="2729637" y="1275809"/>
                  <a:pt x="2547112" y="1325563"/>
                </a:cubicBezTo>
                <a:cubicBezTo>
                  <a:pt x="2364587" y="1375317"/>
                  <a:pt x="2211610" y="1268445"/>
                  <a:pt x="1962912" y="1325563"/>
                </a:cubicBezTo>
                <a:cubicBezTo>
                  <a:pt x="1714214" y="1382681"/>
                  <a:pt x="1594808" y="1258195"/>
                  <a:pt x="1273556" y="1325563"/>
                </a:cubicBezTo>
                <a:cubicBezTo>
                  <a:pt x="952304" y="1392931"/>
                  <a:pt x="934137" y="1287215"/>
                  <a:pt x="794512" y="1325563"/>
                </a:cubicBezTo>
                <a:cubicBezTo>
                  <a:pt x="654887" y="1363911"/>
                  <a:pt x="652355" y="1320736"/>
                  <a:pt x="525780" y="1325563"/>
                </a:cubicBezTo>
                <a:cubicBezTo>
                  <a:pt x="399205" y="1330390"/>
                  <a:pt x="119758" y="1322461"/>
                  <a:pt x="0" y="1325563"/>
                </a:cubicBezTo>
                <a:cubicBezTo>
                  <a:pt x="-31876" y="1214185"/>
                  <a:pt x="47421" y="1009212"/>
                  <a:pt x="0" y="923476"/>
                </a:cubicBezTo>
                <a:cubicBezTo>
                  <a:pt x="-47421" y="837740"/>
                  <a:pt x="23740" y="676096"/>
                  <a:pt x="0" y="468366"/>
                </a:cubicBezTo>
                <a:cubicBezTo>
                  <a:pt x="-23740" y="260636"/>
                  <a:pt x="27834" y="172580"/>
                  <a:pt x="0" y="0"/>
                </a:cubicBezTo>
                <a:close/>
              </a:path>
            </a:pathLst>
          </a:custGeom>
          <a:ln>
            <a:solidFill>
              <a:srgbClr val="EEB717"/>
            </a:solidFill>
            <a:extLst>
              <a:ext uri="{C807C97D-BFC1-408E-A445-0C87EB9F89A2}">
                <ask:lineSketchStyleProps xmlns:ask="http://schemas.microsoft.com/office/drawing/2018/sketchyshapes" sd="3788169989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K</a:t>
            </a:r>
            <a:r>
              <a:rPr lang="en-GB" sz="9600" dirty="0">
                <a:solidFill>
                  <a:srgbClr val="EEB717"/>
                </a:solidFill>
              </a:rPr>
              <a:t>AR</a:t>
            </a:r>
            <a:r>
              <a:rPr lang="en-GB" sz="9600" dirty="0"/>
              <a:t>EL is back!</a:t>
            </a:r>
          </a:p>
        </p:txBody>
      </p:sp>
    </p:spTree>
    <p:extLst>
      <p:ext uri="{BB962C8B-B14F-4D97-AF65-F5344CB8AC3E}">
        <p14:creationId xmlns:p14="http://schemas.microsoft.com/office/powerpoint/2010/main" val="137407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E090F-DEF8-9B2F-AD22-55F14AA6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EEB717"/>
                </a:solidFill>
              </a:rPr>
              <a:t>UI solutions</a:t>
            </a:r>
            <a:endParaRPr lang="en-GB" dirty="0">
              <a:solidFill>
                <a:srgbClr val="EEB717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1C11F4A-83C4-9684-D7E4-CE2BF54EB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2660"/>
            <a:ext cx="2248755" cy="488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9F49CF-DF08-9E78-C002-E3AB7394D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97" y="1592660"/>
            <a:ext cx="2246132" cy="4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9E3BD32-CF14-0BA6-9702-5960417D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52" y="1578254"/>
            <a:ext cx="2252148" cy="48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4036276-AD06-3B4A-598B-0E0A288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526" y="1586133"/>
            <a:ext cx="2248754" cy="488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256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33E6-0827-65D1-C7D5-E77CE441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EEB717"/>
                </a:solidFill>
              </a:rPr>
              <a:t>Flutter and AR integration</a:t>
            </a:r>
          </a:p>
        </p:txBody>
      </p:sp>
      <p:pic>
        <p:nvPicPr>
          <p:cNvPr id="4" name="Picture 2" descr="Demo | Fundaments | Fundaments">
            <a:extLst>
              <a:ext uri="{FF2B5EF4-FFF2-40B4-BE49-F238E27FC236}">
                <a16:creationId xmlns:a16="http://schemas.microsoft.com/office/drawing/2014/main" id="{8F09688A-7FBB-AB0D-7048-9DE9B6C44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25" y="1510066"/>
            <a:ext cx="8977972" cy="44562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46899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Funky shapes dark</Template>
  <TotalTime>540</TotalTime>
  <Words>165</Words>
  <Application>Microsoft Office PowerPoint</Application>
  <PresentationFormat>Widescreen</PresentationFormat>
  <Paragraphs>52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Source Sans Pro</vt:lpstr>
      <vt:lpstr>FunkyShapesDarkVTI</vt:lpstr>
      <vt:lpstr>Jumbo Project</vt:lpstr>
      <vt:lpstr>Goals</vt:lpstr>
      <vt:lpstr>Revise MOSCOW table</vt:lpstr>
      <vt:lpstr>Allergens</vt:lpstr>
      <vt:lpstr>MVP progress</vt:lpstr>
      <vt:lpstr>The Merger</vt:lpstr>
      <vt:lpstr>PowerPoint Presentation</vt:lpstr>
      <vt:lpstr>UI solutions</vt:lpstr>
      <vt:lpstr>Flutter and AR integration</vt:lpstr>
      <vt:lpstr>QR code scanner in ARkit </vt:lpstr>
      <vt:lpstr>What’s next?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Jumbo Project</dc:title>
  <dc:creator>Pronckutė,Edita E.</dc:creator>
  <cp:lastModifiedBy>Pronckutė,Edita E.</cp:lastModifiedBy>
  <cp:revision>15</cp:revision>
  <dcterms:created xsi:type="dcterms:W3CDTF">2022-11-22T10:31:21Z</dcterms:created>
  <dcterms:modified xsi:type="dcterms:W3CDTF">2022-11-24T09:26:05Z</dcterms:modified>
</cp:coreProperties>
</file>